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417" r:id="rId7"/>
    <p:sldId id="495" r:id="rId8"/>
    <p:sldId id="496" r:id="rId9"/>
    <p:sldId id="497" r:id="rId10"/>
    <p:sldId id="262" r:id="rId11"/>
    <p:sldId id="428" r:id="rId12"/>
    <p:sldId id="498" r:id="rId13"/>
    <p:sldId id="261" r:id="rId14"/>
    <p:sldId id="434" r:id="rId15"/>
    <p:sldId id="501" r:id="rId16"/>
    <p:sldId id="502" r:id="rId17"/>
    <p:sldId id="334" r:id="rId18"/>
    <p:sldId id="263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120" y="60"/>
      </p:cViewPr>
      <p:guideLst>
        <p:guide orient="horz" pos="2526"/>
        <p:guide orient="horz" pos="781"/>
        <p:guide orient="horz" pos="4140"/>
        <p:guide pos="3840"/>
        <p:guide pos="454"/>
        <p:guide pos="72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95DA7-C378-4EA6-96C8-9729AD8A43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图片占位符 22"/>
          <p:cNvSpPr>
            <a:spLocks noGrp="1"/>
          </p:cNvSpPr>
          <p:nvPr>
            <p:ph type="pic" sz="quarter" idx="12"/>
          </p:nvPr>
        </p:nvSpPr>
        <p:spPr>
          <a:xfrm>
            <a:off x="10890792" y="3345440"/>
            <a:ext cx="1301207" cy="3069398"/>
          </a:xfrm>
          <a:custGeom>
            <a:avLst/>
            <a:gdLst>
              <a:gd name="connsiteX0" fmla="*/ 1301207 w 1301207"/>
              <a:gd name="connsiteY0" fmla="*/ 0 h 3069398"/>
              <a:gd name="connsiteX1" fmla="*/ 1301207 w 1301207"/>
              <a:gd name="connsiteY1" fmla="*/ 3069398 h 3069398"/>
              <a:gd name="connsiteX2" fmla="*/ 165104 w 1301207"/>
              <a:gd name="connsiteY2" fmla="*/ 1933295 h 3069398"/>
              <a:gd name="connsiteX3" fmla="*/ 165104 w 1301207"/>
              <a:gd name="connsiteY3" fmla="*/ 1136103 h 3069398"/>
              <a:gd name="connsiteX0-1" fmla="*/ 1301207 w 1301207"/>
              <a:gd name="connsiteY0-2" fmla="*/ 0 h 3069398"/>
              <a:gd name="connsiteX1-3" fmla="*/ 1288508 w 1301207"/>
              <a:gd name="connsiteY1-4" fmla="*/ 1251960 h 3069398"/>
              <a:gd name="connsiteX2-5" fmla="*/ 1301207 w 1301207"/>
              <a:gd name="connsiteY2-6" fmla="*/ 3069398 h 3069398"/>
              <a:gd name="connsiteX3-7" fmla="*/ 165104 w 1301207"/>
              <a:gd name="connsiteY3-8" fmla="*/ 1933295 h 3069398"/>
              <a:gd name="connsiteX4" fmla="*/ 165104 w 1301207"/>
              <a:gd name="connsiteY4" fmla="*/ 1136103 h 3069398"/>
              <a:gd name="connsiteX5" fmla="*/ 1301207 w 1301207"/>
              <a:gd name="connsiteY5" fmla="*/ 0 h 3069398"/>
              <a:gd name="connsiteX0-9" fmla="*/ 1288508 w 1379948"/>
              <a:gd name="connsiteY0-10" fmla="*/ 1251960 h 3069398"/>
              <a:gd name="connsiteX1-11" fmla="*/ 1301207 w 1379948"/>
              <a:gd name="connsiteY1-12" fmla="*/ 3069398 h 3069398"/>
              <a:gd name="connsiteX2-13" fmla="*/ 165104 w 1379948"/>
              <a:gd name="connsiteY2-14" fmla="*/ 1933295 h 3069398"/>
              <a:gd name="connsiteX3-15" fmla="*/ 165104 w 1379948"/>
              <a:gd name="connsiteY3-16" fmla="*/ 1136103 h 3069398"/>
              <a:gd name="connsiteX4-17" fmla="*/ 1301207 w 1379948"/>
              <a:gd name="connsiteY4-18" fmla="*/ 0 h 3069398"/>
              <a:gd name="connsiteX5-19" fmla="*/ 1379948 w 1379948"/>
              <a:gd name="connsiteY5-20" fmla="*/ 1343400 h 3069398"/>
              <a:gd name="connsiteX0-21" fmla="*/ 1288508 w 1301207"/>
              <a:gd name="connsiteY0-22" fmla="*/ 1251960 h 3069398"/>
              <a:gd name="connsiteX1-23" fmla="*/ 1301207 w 1301207"/>
              <a:gd name="connsiteY1-24" fmla="*/ 3069398 h 3069398"/>
              <a:gd name="connsiteX2-25" fmla="*/ 165104 w 1301207"/>
              <a:gd name="connsiteY2-26" fmla="*/ 1933295 h 3069398"/>
              <a:gd name="connsiteX3-27" fmla="*/ 165104 w 1301207"/>
              <a:gd name="connsiteY3-28" fmla="*/ 1136103 h 3069398"/>
              <a:gd name="connsiteX4-29" fmla="*/ 1301207 w 1301207"/>
              <a:gd name="connsiteY4-30" fmla="*/ 0 h 3069398"/>
              <a:gd name="connsiteX0-31" fmla="*/ 1301207 w 1301207"/>
              <a:gd name="connsiteY0-32" fmla="*/ 3069398 h 3069398"/>
              <a:gd name="connsiteX1-33" fmla="*/ 165104 w 1301207"/>
              <a:gd name="connsiteY1-34" fmla="*/ 1933295 h 3069398"/>
              <a:gd name="connsiteX2-35" fmla="*/ 165104 w 1301207"/>
              <a:gd name="connsiteY2-36" fmla="*/ 1136103 h 3069398"/>
              <a:gd name="connsiteX3-37" fmla="*/ 1301207 w 1301207"/>
              <a:gd name="connsiteY3-38" fmla="*/ 0 h 3069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01207" h="3069398">
                <a:moveTo>
                  <a:pt x="1301207" y="3069398"/>
                </a:moveTo>
                <a:lnTo>
                  <a:pt x="165104" y="1933295"/>
                </a:lnTo>
                <a:cubicBezTo>
                  <a:pt x="-55034" y="1713157"/>
                  <a:pt x="-55034" y="1356242"/>
                  <a:pt x="165104" y="1136103"/>
                </a:cubicBezTo>
                <a:lnTo>
                  <a:pt x="1301207" y="0"/>
                </a:lnTo>
              </a:path>
            </a:pathLst>
          </a:custGeom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1"/>
          </p:nvPr>
        </p:nvSpPr>
        <p:spPr>
          <a:xfrm>
            <a:off x="8311358" y="142667"/>
            <a:ext cx="3880643" cy="4316073"/>
          </a:xfrm>
          <a:custGeom>
            <a:avLst/>
            <a:gdLst>
              <a:gd name="connsiteX0" fmla="*/ 2158037 w 3880643"/>
              <a:gd name="connsiteY0" fmla="*/ 0 h 4316073"/>
              <a:gd name="connsiteX1" fmla="*/ 2556633 w 3880643"/>
              <a:gd name="connsiteY1" fmla="*/ 165103 h 4316073"/>
              <a:gd name="connsiteX2" fmla="*/ 3880643 w 3880643"/>
              <a:gd name="connsiteY2" fmla="*/ 1489113 h 4316073"/>
              <a:gd name="connsiteX3" fmla="*/ 3880643 w 3880643"/>
              <a:gd name="connsiteY3" fmla="*/ 2826959 h 4316073"/>
              <a:gd name="connsiteX4" fmla="*/ 2556634 w 3880643"/>
              <a:gd name="connsiteY4" fmla="*/ 4150970 h 4316073"/>
              <a:gd name="connsiteX5" fmla="*/ 1759440 w 3880643"/>
              <a:gd name="connsiteY5" fmla="*/ 4150970 h 4316073"/>
              <a:gd name="connsiteX6" fmla="*/ 165104 w 3880643"/>
              <a:gd name="connsiteY6" fmla="*/ 2556633 h 4316073"/>
              <a:gd name="connsiteX7" fmla="*/ 165104 w 3880643"/>
              <a:gd name="connsiteY7" fmla="*/ 1759440 h 4316073"/>
              <a:gd name="connsiteX8" fmla="*/ 1759441 w 3880643"/>
              <a:gd name="connsiteY8" fmla="*/ 165103 h 4316073"/>
              <a:gd name="connsiteX9" fmla="*/ 2158037 w 3880643"/>
              <a:gd name="connsiteY9" fmla="*/ 0 h 431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80643" h="4316073">
                <a:moveTo>
                  <a:pt x="2158037" y="0"/>
                </a:moveTo>
                <a:cubicBezTo>
                  <a:pt x="2302301" y="0"/>
                  <a:pt x="2446564" y="55034"/>
                  <a:pt x="2556633" y="165103"/>
                </a:cubicBezTo>
                <a:lnTo>
                  <a:pt x="3880643" y="1489113"/>
                </a:lnTo>
                <a:lnTo>
                  <a:pt x="3880643" y="2826959"/>
                </a:lnTo>
                <a:lnTo>
                  <a:pt x="2556634" y="4150970"/>
                </a:lnTo>
                <a:cubicBezTo>
                  <a:pt x="2336494" y="4371108"/>
                  <a:pt x="1979580" y="4371108"/>
                  <a:pt x="1759440" y="4150970"/>
                </a:cubicBezTo>
                <a:lnTo>
                  <a:pt x="165104" y="2556633"/>
                </a:lnTo>
                <a:cubicBezTo>
                  <a:pt x="-55034" y="2336494"/>
                  <a:pt x="-55034" y="1979579"/>
                  <a:pt x="165104" y="1759440"/>
                </a:cubicBezTo>
                <a:lnTo>
                  <a:pt x="1759441" y="165103"/>
                </a:lnTo>
                <a:cubicBezTo>
                  <a:pt x="1869511" y="55034"/>
                  <a:pt x="2013773" y="0"/>
                  <a:pt x="2158037" y="0"/>
                </a:cubicBezTo>
                <a:close/>
              </a:path>
            </a:pathLst>
          </a:cu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808252" y="1"/>
            <a:ext cx="4163416" cy="1879305"/>
          </a:xfrm>
          <a:custGeom>
            <a:avLst/>
            <a:gdLst>
              <a:gd name="connsiteX0" fmla="*/ 0 w 4163416"/>
              <a:gd name="connsiteY0" fmla="*/ 0 h 1879305"/>
              <a:gd name="connsiteX1" fmla="*/ 4163416 w 4163416"/>
              <a:gd name="connsiteY1" fmla="*/ 0 h 1879305"/>
              <a:gd name="connsiteX2" fmla="*/ 4146874 w 4163416"/>
              <a:gd name="connsiteY2" fmla="*/ 31436 h 1879305"/>
              <a:gd name="connsiteX3" fmla="*/ 4074640 w 4163416"/>
              <a:gd name="connsiteY3" fmla="*/ 119865 h 1879305"/>
              <a:gd name="connsiteX4" fmla="*/ 2480303 w 4163416"/>
              <a:gd name="connsiteY4" fmla="*/ 1714202 h 1879305"/>
              <a:gd name="connsiteX5" fmla="*/ 1683111 w 4163416"/>
              <a:gd name="connsiteY5" fmla="*/ 1714202 h 1879305"/>
              <a:gd name="connsiteX6" fmla="*/ 88774 w 4163416"/>
              <a:gd name="connsiteY6" fmla="*/ 119865 h 1879305"/>
              <a:gd name="connsiteX7" fmla="*/ 16541 w 4163416"/>
              <a:gd name="connsiteY7" fmla="*/ 31436 h 1879305"/>
              <a:gd name="connsiteX0-1" fmla="*/ 0 w 4163416"/>
              <a:gd name="connsiteY0-2" fmla="*/ 1 h 1879306"/>
              <a:gd name="connsiteX1-3" fmla="*/ 2002248 w 4163416"/>
              <a:gd name="connsiteY1-4" fmla="*/ 0 h 1879306"/>
              <a:gd name="connsiteX2-5" fmla="*/ 4163416 w 4163416"/>
              <a:gd name="connsiteY2-6" fmla="*/ 1 h 1879306"/>
              <a:gd name="connsiteX3-7" fmla="*/ 4146874 w 4163416"/>
              <a:gd name="connsiteY3-8" fmla="*/ 31437 h 1879306"/>
              <a:gd name="connsiteX4-9" fmla="*/ 4074640 w 4163416"/>
              <a:gd name="connsiteY4-10" fmla="*/ 119866 h 1879306"/>
              <a:gd name="connsiteX5-11" fmla="*/ 2480303 w 4163416"/>
              <a:gd name="connsiteY5-12" fmla="*/ 1714203 h 1879306"/>
              <a:gd name="connsiteX6-13" fmla="*/ 1683111 w 4163416"/>
              <a:gd name="connsiteY6-14" fmla="*/ 1714203 h 1879306"/>
              <a:gd name="connsiteX7-15" fmla="*/ 88774 w 4163416"/>
              <a:gd name="connsiteY7-16" fmla="*/ 119866 h 1879306"/>
              <a:gd name="connsiteX8" fmla="*/ 16541 w 4163416"/>
              <a:gd name="connsiteY8" fmla="*/ 31437 h 1879306"/>
              <a:gd name="connsiteX9" fmla="*/ 0 w 4163416"/>
              <a:gd name="connsiteY9" fmla="*/ 1 h 1879306"/>
              <a:gd name="connsiteX0-17" fmla="*/ 2002248 w 4163416"/>
              <a:gd name="connsiteY0-18" fmla="*/ 0 h 1879306"/>
              <a:gd name="connsiteX1-19" fmla="*/ 4163416 w 4163416"/>
              <a:gd name="connsiteY1-20" fmla="*/ 1 h 1879306"/>
              <a:gd name="connsiteX2-21" fmla="*/ 4146874 w 4163416"/>
              <a:gd name="connsiteY2-22" fmla="*/ 31437 h 1879306"/>
              <a:gd name="connsiteX3-23" fmla="*/ 4074640 w 4163416"/>
              <a:gd name="connsiteY3-24" fmla="*/ 119866 h 1879306"/>
              <a:gd name="connsiteX4-25" fmla="*/ 2480303 w 4163416"/>
              <a:gd name="connsiteY4-26" fmla="*/ 1714203 h 1879306"/>
              <a:gd name="connsiteX5-27" fmla="*/ 1683111 w 4163416"/>
              <a:gd name="connsiteY5-28" fmla="*/ 1714203 h 1879306"/>
              <a:gd name="connsiteX6-29" fmla="*/ 88774 w 4163416"/>
              <a:gd name="connsiteY6-30" fmla="*/ 119866 h 1879306"/>
              <a:gd name="connsiteX7-31" fmla="*/ 16541 w 4163416"/>
              <a:gd name="connsiteY7-32" fmla="*/ 31437 h 1879306"/>
              <a:gd name="connsiteX8-33" fmla="*/ 0 w 4163416"/>
              <a:gd name="connsiteY8-34" fmla="*/ 1 h 1879306"/>
              <a:gd name="connsiteX9-35" fmla="*/ 2093688 w 4163416"/>
              <a:gd name="connsiteY9-36" fmla="*/ 91440 h 1879306"/>
              <a:gd name="connsiteX0-37" fmla="*/ 2002248 w 4163416"/>
              <a:gd name="connsiteY0-38" fmla="*/ 0 h 1879306"/>
              <a:gd name="connsiteX1-39" fmla="*/ 4163416 w 4163416"/>
              <a:gd name="connsiteY1-40" fmla="*/ 1 h 1879306"/>
              <a:gd name="connsiteX2-41" fmla="*/ 4146874 w 4163416"/>
              <a:gd name="connsiteY2-42" fmla="*/ 31437 h 1879306"/>
              <a:gd name="connsiteX3-43" fmla="*/ 4074640 w 4163416"/>
              <a:gd name="connsiteY3-44" fmla="*/ 119866 h 1879306"/>
              <a:gd name="connsiteX4-45" fmla="*/ 2480303 w 4163416"/>
              <a:gd name="connsiteY4-46" fmla="*/ 1714203 h 1879306"/>
              <a:gd name="connsiteX5-47" fmla="*/ 1683111 w 4163416"/>
              <a:gd name="connsiteY5-48" fmla="*/ 1714203 h 1879306"/>
              <a:gd name="connsiteX6-49" fmla="*/ 88774 w 4163416"/>
              <a:gd name="connsiteY6-50" fmla="*/ 119866 h 1879306"/>
              <a:gd name="connsiteX7-51" fmla="*/ 16541 w 4163416"/>
              <a:gd name="connsiteY7-52" fmla="*/ 31437 h 1879306"/>
              <a:gd name="connsiteX8-53" fmla="*/ 0 w 4163416"/>
              <a:gd name="connsiteY8-54" fmla="*/ 1 h 1879306"/>
              <a:gd name="connsiteX0-55" fmla="*/ 4163416 w 4163416"/>
              <a:gd name="connsiteY0-56" fmla="*/ 0 h 1879305"/>
              <a:gd name="connsiteX1-57" fmla="*/ 4146874 w 4163416"/>
              <a:gd name="connsiteY1-58" fmla="*/ 31436 h 1879305"/>
              <a:gd name="connsiteX2-59" fmla="*/ 4074640 w 4163416"/>
              <a:gd name="connsiteY2-60" fmla="*/ 119865 h 1879305"/>
              <a:gd name="connsiteX3-61" fmla="*/ 2480303 w 4163416"/>
              <a:gd name="connsiteY3-62" fmla="*/ 1714202 h 1879305"/>
              <a:gd name="connsiteX4-63" fmla="*/ 1683111 w 4163416"/>
              <a:gd name="connsiteY4-64" fmla="*/ 1714202 h 1879305"/>
              <a:gd name="connsiteX5-65" fmla="*/ 88774 w 4163416"/>
              <a:gd name="connsiteY5-66" fmla="*/ 119865 h 1879305"/>
              <a:gd name="connsiteX6-67" fmla="*/ 16541 w 4163416"/>
              <a:gd name="connsiteY6-68" fmla="*/ 31436 h 1879305"/>
              <a:gd name="connsiteX7-69" fmla="*/ 0 w 4163416"/>
              <a:gd name="connsiteY7-70" fmla="*/ 0 h 18793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163416" h="1879305">
                <a:moveTo>
                  <a:pt x="4163416" y="0"/>
                </a:moveTo>
                <a:lnTo>
                  <a:pt x="4146874" y="31436"/>
                </a:lnTo>
                <a:cubicBezTo>
                  <a:pt x="4126236" y="62693"/>
                  <a:pt x="4102157" y="92348"/>
                  <a:pt x="4074640" y="119865"/>
                </a:cubicBezTo>
                <a:lnTo>
                  <a:pt x="2480303" y="1714202"/>
                </a:lnTo>
                <a:cubicBezTo>
                  <a:pt x="2260165" y="1934340"/>
                  <a:pt x="1903250" y="1934340"/>
                  <a:pt x="1683111" y="1714202"/>
                </a:cubicBezTo>
                <a:lnTo>
                  <a:pt x="88774" y="119865"/>
                </a:lnTo>
                <a:cubicBezTo>
                  <a:pt x="61257" y="92348"/>
                  <a:pt x="37179" y="62693"/>
                  <a:pt x="16541" y="31436"/>
                </a:cubicBezTo>
                <a:lnTo>
                  <a:pt x="0" y="0"/>
                </a:ln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66504" y="66504"/>
            <a:ext cx="2542223" cy="638810"/>
            <a:chOff x="32" y="16"/>
            <a:chExt cx="5338" cy="1006"/>
          </a:xfrm>
        </p:grpSpPr>
        <p:pic>
          <p:nvPicPr>
            <p:cNvPr id="9" name="图片 8" descr="校徽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2" y="16"/>
              <a:ext cx="1380" cy="1005"/>
            </a:xfrm>
            <a:prstGeom prst="rect">
              <a:avLst/>
            </a:prstGeom>
          </p:spPr>
        </p:pic>
        <p:pic>
          <p:nvPicPr>
            <p:cNvPr id="10" name="图片 9" descr="校名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75" y="204"/>
              <a:ext cx="3795" cy="81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1295495" y="1716603"/>
            <a:ext cx="4262993" cy="4262992"/>
          </a:xfrm>
          <a:custGeom>
            <a:avLst/>
            <a:gdLst>
              <a:gd name="connsiteX0" fmla="*/ 2187077 w 4262993"/>
              <a:gd name="connsiteY0" fmla="*/ 0 h 4262992"/>
              <a:gd name="connsiteX1" fmla="*/ 2323431 w 4262993"/>
              <a:gd name="connsiteY1" fmla="*/ 56479 h 4262992"/>
              <a:gd name="connsiteX2" fmla="*/ 4206514 w 4262993"/>
              <a:gd name="connsiteY2" fmla="*/ 1939563 h 4262992"/>
              <a:gd name="connsiteX3" fmla="*/ 4206514 w 4262993"/>
              <a:gd name="connsiteY3" fmla="*/ 2212270 h 4262992"/>
              <a:gd name="connsiteX4" fmla="*/ 2212271 w 4262993"/>
              <a:gd name="connsiteY4" fmla="*/ 4206513 h 4262992"/>
              <a:gd name="connsiteX5" fmla="*/ 1939564 w 4262993"/>
              <a:gd name="connsiteY5" fmla="*/ 4206513 h 4262992"/>
              <a:gd name="connsiteX6" fmla="*/ 56480 w 4262993"/>
              <a:gd name="connsiteY6" fmla="*/ 2323430 h 4262992"/>
              <a:gd name="connsiteX7" fmla="*/ 56480 w 4262993"/>
              <a:gd name="connsiteY7" fmla="*/ 2050723 h 4262992"/>
              <a:gd name="connsiteX8" fmla="*/ 2050724 w 4262993"/>
              <a:gd name="connsiteY8" fmla="*/ 56479 h 4262992"/>
              <a:gd name="connsiteX9" fmla="*/ 2187077 w 4262993"/>
              <a:gd name="connsiteY9" fmla="*/ 0 h 426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62993" h="4262992">
                <a:moveTo>
                  <a:pt x="2187077" y="0"/>
                </a:moveTo>
                <a:cubicBezTo>
                  <a:pt x="2236427" y="0"/>
                  <a:pt x="2285777" y="18826"/>
                  <a:pt x="2323431" y="56479"/>
                </a:cubicBezTo>
                <a:lnTo>
                  <a:pt x="4206514" y="1939563"/>
                </a:lnTo>
                <a:cubicBezTo>
                  <a:pt x="4281820" y="2014869"/>
                  <a:pt x="4281820" y="2136963"/>
                  <a:pt x="4206514" y="2212270"/>
                </a:cubicBezTo>
                <a:lnTo>
                  <a:pt x="2212271" y="4206513"/>
                </a:lnTo>
                <a:cubicBezTo>
                  <a:pt x="2136964" y="4281819"/>
                  <a:pt x="2014870" y="4281819"/>
                  <a:pt x="1939564" y="4206513"/>
                </a:cubicBezTo>
                <a:lnTo>
                  <a:pt x="56480" y="2323430"/>
                </a:lnTo>
                <a:cubicBezTo>
                  <a:pt x="-18826" y="2248123"/>
                  <a:pt x="-18826" y="2126029"/>
                  <a:pt x="56480" y="2050723"/>
                </a:cubicBezTo>
                <a:lnTo>
                  <a:pt x="2050724" y="56479"/>
                </a:lnTo>
                <a:cubicBezTo>
                  <a:pt x="2088377" y="18826"/>
                  <a:pt x="2137727" y="0"/>
                  <a:pt x="21870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5349054" y="2130866"/>
            <a:ext cx="2011319" cy="2011318"/>
          </a:xfrm>
          <a:custGeom>
            <a:avLst/>
            <a:gdLst>
              <a:gd name="connsiteX0" fmla="*/ 1031884 w 2011319"/>
              <a:gd name="connsiteY0" fmla="*/ 0 h 2011318"/>
              <a:gd name="connsiteX1" fmla="*/ 1096217 w 2011319"/>
              <a:gd name="connsiteY1" fmla="*/ 26647 h 2011318"/>
              <a:gd name="connsiteX2" fmla="*/ 1984672 w 2011319"/>
              <a:gd name="connsiteY2" fmla="*/ 915103 h 2011318"/>
              <a:gd name="connsiteX3" fmla="*/ 1984672 w 2011319"/>
              <a:gd name="connsiteY3" fmla="*/ 1043769 h 2011318"/>
              <a:gd name="connsiteX4" fmla="*/ 1043770 w 2011319"/>
              <a:gd name="connsiteY4" fmla="*/ 1984671 h 2011318"/>
              <a:gd name="connsiteX5" fmla="*/ 915104 w 2011319"/>
              <a:gd name="connsiteY5" fmla="*/ 1984671 h 2011318"/>
              <a:gd name="connsiteX6" fmla="*/ 26648 w 2011319"/>
              <a:gd name="connsiteY6" fmla="*/ 1096215 h 2011318"/>
              <a:gd name="connsiteX7" fmla="*/ 26648 w 2011319"/>
              <a:gd name="connsiteY7" fmla="*/ 967549 h 2011318"/>
              <a:gd name="connsiteX8" fmla="*/ 967550 w 2011319"/>
              <a:gd name="connsiteY8" fmla="*/ 26647 h 2011318"/>
              <a:gd name="connsiteX9" fmla="*/ 1031884 w 2011319"/>
              <a:gd name="connsiteY9" fmla="*/ 0 h 201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1319" h="2011318">
                <a:moveTo>
                  <a:pt x="1031884" y="0"/>
                </a:moveTo>
                <a:cubicBezTo>
                  <a:pt x="1055168" y="0"/>
                  <a:pt x="1078452" y="8882"/>
                  <a:pt x="1096217" y="26647"/>
                </a:cubicBezTo>
                <a:lnTo>
                  <a:pt x="1984672" y="915103"/>
                </a:lnTo>
                <a:cubicBezTo>
                  <a:pt x="2020202" y="950633"/>
                  <a:pt x="2020202" y="1008239"/>
                  <a:pt x="1984672" y="1043769"/>
                </a:cubicBezTo>
                <a:lnTo>
                  <a:pt x="1043770" y="1984671"/>
                </a:lnTo>
                <a:cubicBezTo>
                  <a:pt x="1008240" y="2020201"/>
                  <a:pt x="950634" y="2020201"/>
                  <a:pt x="915104" y="1984671"/>
                </a:cubicBezTo>
                <a:lnTo>
                  <a:pt x="26648" y="1096215"/>
                </a:lnTo>
                <a:cubicBezTo>
                  <a:pt x="-8882" y="1060685"/>
                  <a:pt x="-8882" y="1003079"/>
                  <a:pt x="26648" y="967549"/>
                </a:cubicBezTo>
                <a:lnTo>
                  <a:pt x="967550" y="26647"/>
                </a:lnTo>
                <a:cubicBezTo>
                  <a:pt x="985315" y="8882"/>
                  <a:pt x="1008599" y="0"/>
                  <a:pt x="10318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4739453" y="4010466"/>
            <a:ext cx="2011319" cy="2011318"/>
          </a:xfrm>
          <a:custGeom>
            <a:avLst/>
            <a:gdLst>
              <a:gd name="connsiteX0" fmla="*/ 1031884 w 2011319"/>
              <a:gd name="connsiteY0" fmla="*/ 0 h 2011318"/>
              <a:gd name="connsiteX1" fmla="*/ 1096217 w 2011319"/>
              <a:gd name="connsiteY1" fmla="*/ 26647 h 2011318"/>
              <a:gd name="connsiteX2" fmla="*/ 1984672 w 2011319"/>
              <a:gd name="connsiteY2" fmla="*/ 915103 h 2011318"/>
              <a:gd name="connsiteX3" fmla="*/ 1984672 w 2011319"/>
              <a:gd name="connsiteY3" fmla="*/ 1043769 h 2011318"/>
              <a:gd name="connsiteX4" fmla="*/ 1043770 w 2011319"/>
              <a:gd name="connsiteY4" fmla="*/ 1984671 h 2011318"/>
              <a:gd name="connsiteX5" fmla="*/ 915104 w 2011319"/>
              <a:gd name="connsiteY5" fmla="*/ 1984671 h 2011318"/>
              <a:gd name="connsiteX6" fmla="*/ 26648 w 2011319"/>
              <a:gd name="connsiteY6" fmla="*/ 1096216 h 2011318"/>
              <a:gd name="connsiteX7" fmla="*/ 26648 w 2011319"/>
              <a:gd name="connsiteY7" fmla="*/ 967549 h 2011318"/>
              <a:gd name="connsiteX8" fmla="*/ 967550 w 2011319"/>
              <a:gd name="connsiteY8" fmla="*/ 26647 h 2011318"/>
              <a:gd name="connsiteX9" fmla="*/ 1031884 w 2011319"/>
              <a:gd name="connsiteY9" fmla="*/ 0 h 201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1319" h="2011318">
                <a:moveTo>
                  <a:pt x="1031884" y="0"/>
                </a:moveTo>
                <a:cubicBezTo>
                  <a:pt x="1055168" y="0"/>
                  <a:pt x="1078452" y="8882"/>
                  <a:pt x="1096217" y="26647"/>
                </a:cubicBezTo>
                <a:lnTo>
                  <a:pt x="1984672" y="915103"/>
                </a:lnTo>
                <a:cubicBezTo>
                  <a:pt x="2020202" y="950633"/>
                  <a:pt x="2020202" y="1008239"/>
                  <a:pt x="1984672" y="1043769"/>
                </a:cubicBezTo>
                <a:lnTo>
                  <a:pt x="1043770" y="1984671"/>
                </a:lnTo>
                <a:cubicBezTo>
                  <a:pt x="1008240" y="2020201"/>
                  <a:pt x="950634" y="2020201"/>
                  <a:pt x="915104" y="1984671"/>
                </a:cubicBezTo>
                <a:lnTo>
                  <a:pt x="26648" y="1096216"/>
                </a:lnTo>
                <a:cubicBezTo>
                  <a:pt x="-8882" y="1060686"/>
                  <a:pt x="-8882" y="1003079"/>
                  <a:pt x="26648" y="967549"/>
                </a:cubicBezTo>
                <a:lnTo>
                  <a:pt x="967550" y="26647"/>
                </a:lnTo>
                <a:cubicBezTo>
                  <a:pt x="985315" y="8882"/>
                  <a:pt x="1008600" y="0"/>
                  <a:pt x="10318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4315366" y="2034973"/>
            <a:ext cx="2093747" cy="1201420"/>
          </a:xfrm>
          <a:custGeom>
            <a:avLst/>
            <a:gdLst>
              <a:gd name="connsiteX0" fmla="*/ 115228 w 2093747"/>
              <a:gd name="connsiteY0" fmla="*/ 0 h 1201420"/>
              <a:gd name="connsiteX1" fmla="*/ 1978519 w 2093747"/>
              <a:gd name="connsiteY1" fmla="*/ 0 h 1201420"/>
              <a:gd name="connsiteX2" fmla="*/ 2093747 w 2093747"/>
              <a:gd name="connsiteY2" fmla="*/ 115228 h 1201420"/>
              <a:gd name="connsiteX3" fmla="*/ 2093747 w 2093747"/>
              <a:gd name="connsiteY3" fmla="*/ 1086192 h 1201420"/>
              <a:gd name="connsiteX4" fmla="*/ 1978519 w 2093747"/>
              <a:gd name="connsiteY4" fmla="*/ 1201420 h 1201420"/>
              <a:gd name="connsiteX5" fmla="*/ 115228 w 2093747"/>
              <a:gd name="connsiteY5" fmla="*/ 1201420 h 1201420"/>
              <a:gd name="connsiteX6" fmla="*/ 0 w 2093747"/>
              <a:gd name="connsiteY6" fmla="*/ 1086192 h 1201420"/>
              <a:gd name="connsiteX7" fmla="*/ 0 w 2093747"/>
              <a:gd name="connsiteY7" fmla="*/ 115228 h 1201420"/>
              <a:gd name="connsiteX8" fmla="*/ 115228 w 2093747"/>
              <a:gd name="connsiteY8" fmla="*/ 0 h 120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3747" h="1201420">
                <a:moveTo>
                  <a:pt x="115228" y="0"/>
                </a:moveTo>
                <a:lnTo>
                  <a:pt x="1978519" y="0"/>
                </a:lnTo>
                <a:cubicBezTo>
                  <a:pt x="2042158" y="0"/>
                  <a:pt x="2093747" y="51589"/>
                  <a:pt x="2093747" y="115228"/>
                </a:cubicBezTo>
                <a:lnTo>
                  <a:pt x="2093747" y="1086192"/>
                </a:lnTo>
                <a:cubicBezTo>
                  <a:pt x="2093747" y="1149831"/>
                  <a:pt x="2042158" y="1201420"/>
                  <a:pt x="1978519" y="1201420"/>
                </a:cubicBezTo>
                <a:lnTo>
                  <a:pt x="115228" y="1201420"/>
                </a:lnTo>
                <a:cubicBezTo>
                  <a:pt x="51589" y="1201420"/>
                  <a:pt x="0" y="1149831"/>
                  <a:pt x="0" y="1086192"/>
                </a:cubicBezTo>
                <a:lnTo>
                  <a:pt x="0" y="115228"/>
                </a:lnTo>
                <a:cubicBezTo>
                  <a:pt x="0" y="51589"/>
                  <a:pt x="51589" y="0"/>
                  <a:pt x="1152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4315366" y="3368473"/>
            <a:ext cx="2093747" cy="2298700"/>
          </a:xfrm>
          <a:custGeom>
            <a:avLst/>
            <a:gdLst>
              <a:gd name="connsiteX0" fmla="*/ 107849 w 2093747"/>
              <a:gd name="connsiteY0" fmla="*/ 0 h 2298700"/>
              <a:gd name="connsiteX1" fmla="*/ 1985898 w 2093747"/>
              <a:gd name="connsiteY1" fmla="*/ 0 h 2298700"/>
              <a:gd name="connsiteX2" fmla="*/ 2093747 w 2093747"/>
              <a:gd name="connsiteY2" fmla="*/ 107849 h 2298700"/>
              <a:gd name="connsiteX3" fmla="*/ 2093747 w 2093747"/>
              <a:gd name="connsiteY3" fmla="*/ 2190851 h 2298700"/>
              <a:gd name="connsiteX4" fmla="*/ 1985898 w 2093747"/>
              <a:gd name="connsiteY4" fmla="*/ 2298700 h 2298700"/>
              <a:gd name="connsiteX5" fmla="*/ 107849 w 2093747"/>
              <a:gd name="connsiteY5" fmla="*/ 2298700 h 2298700"/>
              <a:gd name="connsiteX6" fmla="*/ 0 w 2093747"/>
              <a:gd name="connsiteY6" fmla="*/ 2190851 h 2298700"/>
              <a:gd name="connsiteX7" fmla="*/ 0 w 2093747"/>
              <a:gd name="connsiteY7" fmla="*/ 107849 h 2298700"/>
              <a:gd name="connsiteX8" fmla="*/ 107849 w 2093747"/>
              <a:gd name="connsiteY8" fmla="*/ 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3747" h="2298700">
                <a:moveTo>
                  <a:pt x="107849" y="0"/>
                </a:moveTo>
                <a:lnTo>
                  <a:pt x="1985898" y="0"/>
                </a:lnTo>
                <a:cubicBezTo>
                  <a:pt x="2045461" y="0"/>
                  <a:pt x="2093747" y="48286"/>
                  <a:pt x="2093747" y="107849"/>
                </a:cubicBezTo>
                <a:lnTo>
                  <a:pt x="2093747" y="2190851"/>
                </a:lnTo>
                <a:cubicBezTo>
                  <a:pt x="2093747" y="2250414"/>
                  <a:pt x="2045461" y="2298700"/>
                  <a:pt x="1985898" y="2298700"/>
                </a:cubicBezTo>
                <a:lnTo>
                  <a:pt x="107849" y="2298700"/>
                </a:lnTo>
                <a:cubicBezTo>
                  <a:pt x="48286" y="2298700"/>
                  <a:pt x="0" y="2250414"/>
                  <a:pt x="0" y="2190851"/>
                </a:cubicBezTo>
                <a:lnTo>
                  <a:pt x="0" y="107849"/>
                </a:lnTo>
                <a:cubicBezTo>
                  <a:pt x="0" y="48286"/>
                  <a:pt x="48286" y="0"/>
                  <a:pt x="10784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5"/>
          </p:nvPr>
        </p:nvSpPr>
        <p:spPr>
          <a:xfrm>
            <a:off x="6596436" y="2034973"/>
            <a:ext cx="4773780" cy="3632200"/>
          </a:xfrm>
          <a:custGeom>
            <a:avLst/>
            <a:gdLst>
              <a:gd name="connsiteX0" fmla="*/ 187095 w 4773780"/>
              <a:gd name="connsiteY0" fmla="*/ 0 h 3632200"/>
              <a:gd name="connsiteX1" fmla="*/ 4586685 w 4773780"/>
              <a:gd name="connsiteY1" fmla="*/ 0 h 3632200"/>
              <a:gd name="connsiteX2" fmla="*/ 4773780 w 4773780"/>
              <a:gd name="connsiteY2" fmla="*/ 187095 h 3632200"/>
              <a:gd name="connsiteX3" fmla="*/ 4773780 w 4773780"/>
              <a:gd name="connsiteY3" fmla="*/ 3445105 h 3632200"/>
              <a:gd name="connsiteX4" fmla="*/ 4586685 w 4773780"/>
              <a:gd name="connsiteY4" fmla="*/ 3632200 h 3632200"/>
              <a:gd name="connsiteX5" fmla="*/ 187095 w 4773780"/>
              <a:gd name="connsiteY5" fmla="*/ 3632200 h 3632200"/>
              <a:gd name="connsiteX6" fmla="*/ 0 w 4773780"/>
              <a:gd name="connsiteY6" fmla="*/ 3445105 h 3632200"/>
              <a:gd name="connsiteX7" fmla="*/ 0 w 4773780"/>
              <a:gd name="connsiteY7" fmla="*/ 187095 h 3632200"/>
              <a:gd name="connsiteX8" fmla="*/ 187095 w 4773780"/>
              <a:gd name="connsiteY8" fmla="*/ 0 h 363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3780" h="3632200">
                <a:moveTo>
                  <a:pt x="187095" y="0"/>
                </a:moveTo>
                <a:lnTo>
                  <a:pt x="4586685" y="0"/>
                </a:lnTo>
                <a:cubicBezTo>
                  <a:pt x="4690015" y="0"/>
                  <a:pt x="4773780" y="83765"/>
                  <a:pt x="4773780" y="187095"/>
                </a:cubicBezTo>
                <a:lnTo>
                  <a:pt x="4773780" y="3445105"/>
                </a:lnTo>
                <a:cubicBezTo>
                  <a:pt x="4773780" y="3548435"/>
                  <a:pt x="4690015" y="3632200"/>
                  <a:pt x="4586685" y="3632200"/>
                </a:cubicBezTo>
                <a:lnTo>
                  <a:pt x="187095" y="3632200"/>
                </a:lnTo>
                <a:cubicBezTo>
                  <a:pt x="83765" y="3632200"/>
                  <a:pt x="0" y="3548435"/>
                  <a:pt x="0" y="3445105"/>
                </a:cubicBezTo>
                <a:lnTo>
                  <a:pt x="0" y="187095"/>
                </a:lnTo>
                <a:cubicBezTo>
                  <a:pt x="0" y="83765"/>
                  <a:pt x="83765" y="0"/>
                  <a:pt x="18709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图片占位符 25"/>
          <p:cNvSpPr>
            <a:spLocks noGrp="1"/>
          </p:cNvSpPr>
          <p:nvPr>
            <p:ph type="pic" sz="quarter" idx="18"/>
          </p:nvPr>
        </p:nvSpPr>
        <p:spPr>
          <a:xfrm>
            <a:off x="9089489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8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1" name="图片占位符 30"/>
          <p:cNvSpPr>
            <a:spLocks noGrp="1"/>
          </p:cNvSpPr>
          <p:nvPr>
            <p:ph type="pic" sz="quarter" idx="14"/>
          </p:nvPr>
        </p:nvSpPr>
        <p:spPr>
          <a:xfrm>
            <a:off x="1538935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2" name="图片占位符 31"/>
          <p:cNvSpPr>
            <a:spLocks noGrp="1"/>
          </p:cNvSpPr>
          <p:nvPr>
            <p:ph type="pic" sz="quarter" idx="15"/>
          </p:nvPr>
        </p:nvSpPr>
        <p:spPr>
          <a:xfrm>
            <a:off x="3426574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3" name="图片占位符 32"/>
          <p:cNvSpPr>
            <a:spLocks noGrp="1"/>
          </p:cNvSpPr>
          <p:nvPr>
            <p:ph type="pic" sz="quarter" idx="16"/>
          </p:nvPr>
        </p:nvSpPr>
        <p:spPr>
          <a:xfrm>
            <a:off x="5314212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4" name="图片占位符 33"/>
          <p:cNvSpPr>
            <a:spLocks noGrp="1"/>
          </p:cNvSpPr>
          <p:nvPr>
            <p:ph type="pic" sz="quarter" idx="17"/>
          </p:nvPr>
        </p:nvSpPr>
        <p:spPr>
          <a:xfrm>
            <a:off x="7201851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7" name="图片占位符 26"/>
          <p:cNvSpPr>
            <a:spLocks noGrp="1"/>
          </p:cNvSpPr>
          <p:nvPr>
            <p:ph type="pic" sz="quarter" idx="10"/>
          </p:nvPr>
        </p:nvSpPr>
        <p:spPr>
          <a:xfrm>
            <a:off x="2461837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8" name="图片占位符 27"/>
          <p:cNvSpPr>
            <a:spLocks noGrp="1"/>
          </p:cNvSpPr>
          <p:nvPr>
            <p:ph type="pic" sz="quarter" idx="11"/>
          </p:nvPr>
        </p:nvSpPr>
        <p:spPr>
          <a:xfrm>
            <a:off x="4349476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9" name="图片占位符 28"/>
          <p:cNvSpPr>
            <a:spLocks noGrp="1"/>
          </p:cNvSpPr>
          <p:nvPr>
            <p:ph type="pic" sz="quarter" idx="12"/>
          </p:nvPr>
        </p:nvSpPr>
        <p:spPr>
          <a:xfrm>
            <a:off x="6237114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5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0" name="图片占位符 29"/>
          <p:cNvSpPr>
            <a:spLocks noGrp="1"/>
          </p:cNvSpPr>
          <p:nvPr>
            <p:ph type="pic" sz="quarter" idx="13"/>
          </p:nvPr>
        </p:nvSpPr>
        <p:spPr>
          <a:xfrm>
            <a:off x="8124752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4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8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729683" y="642233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3507265" y="2359368"/>
            <a:ext cx="1627407" cy="2887019"/>
          </a:xfrm>
          <a:custGeom>
            <a:avLst/>
            <a:gdLst>
              <a:gd name="connsiteX0" fmla="*/ 0 w 1627407"/>
              <a:gd name="connsiteY0" fmla="*/ 0 h 2887019"/>
              <a:gd name="connsiteX1" fmla="*/ 1627407 w 1627407"/>
              <a:gd name="connsiteY1" fmla="*/ 0 h 2887019"/>
              <a:gd name="connsiteX2" fmla="*/ 1627407 w 1627407"/>
              <a:gd name="connsiteY2" fmla="*/ 2887019 h 2887019"/>
              <a:gd name="connsiteX3" fmla="*/ 0 w 1627407"/>
              <a:gd name="connsiteY3" fmla="*/ 2887019 h 288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7407" h="2887019">
                <a:moveTo>
                  <a:pt x="0" y="0"/>
                </a:moveTo>
                <a:lnTo>
                  <a:pt x="1627407" y="0"/>
                </a:lnTo>
                <a:lnTo>
                  <a:pt x="1627407" y="2887019"/>
                </a:lnTo>
                <a:lnTo>
                  <a:pt x="0" y="28870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1311274" y="2359368"/>
            <a:ext cx="1627407" cy="2887019"/>
          </a:xfrm>
          <a:custGeom>
            <a:avLst/>
            <a:gdLst>
              <a:gd name="connsiteX0" fmla="*/ 0 w 1627407"/>
              <a:gd name="connsiteY0" fmla="*/ 0 h 2887019"/>
              <a:gd name="connsiteX1" fmla="*/ 1627407 w 1627407"/>
              <a:gd name="connsiteY1" fmla="*/ 0 h 2887019"/>
              <a:gd name="connsiteX2" fmla="*/ 1627407 w 1627407"/>
              <a:gd name="connsiteY2" fmla="*/ 2887019 h 2887019"/>
              <a:gd name="connsiteX3" fmla="*/ 0 w 1627407"/>
              <a:gd name="connsiteY3" fmla="*/ 2887019 h 288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7407" h="2887019">
                <a:moveTo>
                  <a:pt x="0" y="0"/>
                </a:moveTo>
                <a:lnTo>
                  <a:pt x="1627407" y="0"/>
                </a:lnTo>
                <a:lnTo>
                  <a:pt x="1627407" y="2887019"/>
                </a:lnTo>
                <a:lnTo>
                  <a:pt x="0" y="28870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2295507" y="1895063"/>
            <a:ext cx="1901775" cy="3373748"/>
          </a:xfrm>
          <a:custGeom>
            <a:avLst/>
            <a:gdLst>
              <a:gd name="connsiteX0" fmla="*/ 0 w 1901775"/>
              <a:gd name="connsiteY0" fmla="*/ 0 h 3373748"/>
              <a:gd name="connsiteX1" fmla="*/ 1901775 w 1901775"/>
              <a:gd name="connsiteY1" fmla="*/ 0 h 3373748"/>
              <a:gd name="connsiteX2" fmla="*/ 1901775 w 1901775"/>
              <a:gd name="connsiteY2" fmla="*/ 3373748 h 3373748"/>
              <a:gd name="connsiteX3" fmla="*/ 0 w 1901775"/>
              <a:gd name="connsiteY3" fmla="*/ 3373748 h 337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1775" h="3373748">
                <a:moveTo>
                  <a:pt x="0" y="0"/>
                </a:moveTo>
                <a:lnTo>
                  <a:pt x="1901775" y="0"/>
                </a:lnTo>
                <a:lnTo>
                  <a:pt x="1901775" y="3373748"/>
                </a:lnTo>
                <a:lnTo>
                  <a:pt x="0" y="33737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5778474" cy="5747783"/>
          </a:xfrm>
          <a:custGeom>
            <a:avLst/>
            <a:gdLst>
              <a:gd name="connsiteX0" fmla="*/ 2119001 w 5778474"/>
              <a:gd name="connsiteY0" fmla="*/ 3618970 h 5747783"/>
              <a:gd name="connsiteX1" fmla="*/ 2315600 w 5778474"/>
              <a:gd name="connsiteY1" fmla="*/ 3700404 h 5747783"/>
              <a:gd name="connsiteX2" fmla="*/ 3101974 w 5778474"/>
              <a:gd name="connsiteY2" fmla="*/ 4486778 h 5747783"/>
              <a:gd name="connsiteX3" fmla="*/ 3101974 w 5778474"/>
              <a:gd name="connsiteY3" fmla="*/ 4879976 h 5747783"/>
              <a:gd name="connsiteX4" fmla="*/ 2315600 w 5778474"/>
              <a:gd name="connsiteY4" fmla="*/ 5666350 h 5747783"/>
              <a:gd name="connsiteX5" fmla="*/ 1922402 w 5778474"/>
              <a:gd name="connsiteY5" fmla="*/ 5666350 h 5747783"/>
              <a:gd name="connsiteX6" fmla="*/ 1136028 w 5778474"/>
              <a:gd name="connsiteY6" fmla="*/ 4879976 h 5747783"/>
              <a:gd name="connsiteX7" fmla="*/ 1136028 w 5778474"/>
              <a:gd name="connsiteY7" fmla="*/ 4486778 h 5747783"/>
              <a:gd name="connsiteX8" fmla="*/ 1922402 w 5778474"/>
              <a:gd name="connsiteY8" fmla="*/ 3700404 h 5747783"/>
              <a:gd name="connsiteX9" fmla="*/ 2119001 w 5778474"/>
              <a:gd name="connsiteY9" fmla="*/ 3618970 h 5747783"/>
              <a:gd name="connsiteX10" fmla="*/ 821473 w 5778474"/>
              <a:gd name="connsiteY10" fmla="*/ 2321442 h 5747783"/>
              <a:gd name="connsiteX11" fmla="*/ 1018072 w 5778474"/>
              <a:gd name="connsiteY11" fmla="*/ 2402876 h 5747783"/>
              <a:gd name="connsiteX12" fmla="*/ 1804446 w 5778474"/>
              <a:gd name="connsiteY12" fmla="*/ 3189250 h 5747783"/>
              <a:gd name="connsiteX13" fmla="*/ 1804446 w 5778474"/>
              <a:gd name="connsiteY13" fmla="*/ 3582448 h 5747783"/>
              <a:gd name="connsiteX14" fmla="*/ 1018072 w 5778474"/>
              <a:gd name="connsiteY14" fmla="*/ 4368823 h 5747783"/>
              <a:gd name="connsiteX15" fmla="*/ 624874 w 5778474"/>
              <a:gd name="connsiteY15" fmla="*/ 4368823 h 5747783"/>
              <a:gd name="connsiteX16" fmla="*/ 0 w 5778474"/>
              <a:gd name="connsiteY16" fmla="*/ 3743949 h 5747783"/>
              <a:gd name="connsiteX17" fmla="*/ 0 w 5778474"/>
              <a:gd name="connsiteY17" fmla="*/ 3027750 h 5747783"/>
              <a:gd name="connsiteX18" fmla="*/ 624874 w 5778474"/>
              <a:gd name="connsiteY18" fmla="*/ 2402876 h 5747783"/>
              <a:gd name="connsiteX19" fmla="*/ 821473 w 5778474"/>
              <a:gd name="connsiteY19" fmla="*/ 2321442 h 5747783"/>
              <a:gd name="connsiteX20" fmla="*/ 3416534 w 5778474"/>
              <a:gd name="connsiteY20" fmla="*/ 2321437 h 5747783"/>
              <a:gd name="connsiteX21" fmla="*/ 3613133 w 5778474"/>
              <a:gd name="connsiteY21" fmla="*/ 2402870 h 5747783"/>
              <a:gd name="connsiteX22" fmla="*/ 4399507 w 5778474"/>
              <a:gd name="connsiteY22" fmla="*/ 3189245 h 5747783"/>
              <a:gd name="connsiteX23" fmla="*/ 4399507 w 5778474"/>
              <a:gd name="connsiteY23" fmla="*/ 3582443 h 5747783"/>
              <a:gd name="connsiteX24" fmla="*/ 3613133 w 5778474"/>
              <a:gd name="connsiteY24" fmla="*/ 4368817 h 5747783"/>
              <a:gd name="connsiteX25" fmla="*/ 3219935 w 5778474"/>
              <a:gd name="connsiteY25" fmla="*/ 4368817 h 5747783"/>
              <a:gd name="connsiteX26" fmla="*/ 2433561 w 5778474"/>
              <a:gd name="connsiteY26" fmla="*/ 3582443 h 5747783"/>
              <a:gd name="connsiteX27" fmla="*/ 2433561 w 5778474"/>
              <a:gd name="connsiteY27" fmla="*/ 3189245 h 5747783"/>
              <a:gd name="connsiteX28" fmla="*/ 3219935 w 5778474"/>
              <a:gd name="connsiteY28" fmla="*/ 2402870 h 5747783"/>
              <a:gd name="connsiteX29" fmla="*/ 3416534 w 5778474"/>
              <a:gd name="connsiteY29" fmla="*/ 2321437 h 5747783"/>
              <a:gd name="connsiteX30" fmla="*/ 0 w 5778474"/>
              <a:gd name="connsiteY30" fmla="*/ 1384804 h 5747783"/>
              <a:gd name="connsiteX31" fmla="*/ 506920 w 5778474"/>
              <a:gd name="connsiteY31" fmla="*/ 1891724 h 5747783"/>
              <a:gd name="connsiteX32" fmla="*/ 506919 w 5778474"/>
              <a:gd name="connsiteY32" fmla="*/ 2284921 h 5747783"/>
              <a:gd name="connsiteX33" fmla="*/ 0 w 5778474"/>
              <a:gd name="connsiteY33" fmla="*/ 2791839 h 5747783"/>
              <a:gd name="connsiteX34" fmla="*/ 2119006 w 5778474"/>
              <a:gd name="connsiteY34" fmla="*/ 1023909 h 5747783"/>
              <a:gd name="connsiteX35" fmla="*/ 2315606 w 5778474"/>
              <a:gd name="connsiteY35" fmla="*/ 1105343 h 5747783"/>
              <a:gd name="connsiteX36" fmla="*/ 3101980 w 5778474"/>
              <a:gd name="connsiteY36" fmla="*/ 1891717 h 5747783"/>
              <a:gd name="connsiteX37" fmla="*/ 3101980 w 5778474"/>
              <a:gd name="connsiteY37" fmla="*/ 2284914 h 5747783"/>
              <a:gd name="connsiteX38" fmla="*/ 2315606 w 5778474"/>
              <a:gd name="connsiteY38" fmla="*/ 3071289 h 5747783"/>
              <a:gd name="connsiteX39" fmla="*/ 1922408 w 5778474"/>
              <a:gd name="connsiteY39" fmla="*/ 3071289 h 5747783"/>
              <a:gd name="connsiteX40" fmla="*/ 1136034 w 5778474"/>
              <a:gd name="connsiteY40" fmla="*/ 2284914 h 5747783"/>
              <a:gd name="connsiteX41" fmla="*/ 1136034 w 5778474"/>
              <a:gd name="connsiteY41" fmla="*/ 1891716 h 5747783"/>
              <a:gd name="connsiteX42" fmla="*/ 1922408 w 5778474"/>
              <a:gd name="connsiteY42" fmla="*/ 1105342 h 5747783"/>
              <a:gd name="connsiteX43" fmla="*/ 2119006 w 5778474"/>
              <a:gd name="connsiteY43" fmla="*/ 1023909 h 5747783"/>
              <a:gd name="connsiteX44" fmla="*/ 4714068 w 5778474"/>
              <a:gd name="connsiteY44" fmla="*/ 1023903 h 5747783"/>
              <a:gd name="connsiteX45" fmla="*/ 4910667 w 5778474"/>
              <a:gd name="connsiteY45" fmla="*/ 1105337 h 5747783"/>
              <a:gd name="connsiteX46" fmla="*/ 5697041 w 5778474"/>
              <a:gd name="connsiteY46" fmla="*/ 1891711 h 5747783"/>
              <a:gd name="connsiteX47" fmla="*/ 5697041 w 5778474"/>
              <a:gd name="connsiteY47" fmla="*/ 2284909 h 5747783"/>
              <a:gd name="connsiteX48" fmla="*/ 4910667 w 5778474"/>
              <a:gd name="connsiteY48" fmla="*/ 3071283 h 5747783"/>
              <a:gd name="connsiteX49" fmla="*/ 4517469 w 5778474"/>
              <a:gd name="connsiteY49" fmla="*/ 3071283 h 5747783"/>
              <a:gd name="connsiteX50" fmla="*/ 3731095 w 5778474"/>
              <a:gd name="connsiteY50" fmla="*/ 2284909 h 5747783"/>
              <a:gd name="connsiteX51" fmla="*/ 3731095 w 5778474"/>
              <a:gd name="connsiteY51" fmla="*/ 1891711 h 5747783"/>
              <a:gd name="connsiteX52" fmla="*/ 4517469 w 5778474"/>
              <a:gd name="connsiteY52" fmla="*/ 1105337 h 5747783"/>
              <a:gd name="connsiteX53" fmla="*/ 4714068 w 5778474"/>
              <a:gd name="connsiteY53" fmla="*/ 1023903 h 5747783"/>
              <a:gd name="connsiteX54" fmla="*/ 3027750 w 5778474"/>
              <a:gd name="connsiteY54" fmla="*/ 0 h 5747783"/>
              <a:gd name="connsiteX55" fmla="*/ 3805329 w 5778474"/>
              <a:gd name="connsiteY55" fmla="*/ 0 h 5747783"/>
              <a:gd name="connsiteX56" fmla="*/ 4399513 w 5778474"/>
              <a:gd name="connsiteY56" fmla="*/ 594184 h 5747783"/>
              <a:gd name="connsiteX57" fmla="*/ 4399513 w 5778474"/>
              <a:gd name="connsiteY57" fmla="*/ 987382 h 5747783"/>
              <a:gd name="connsiteX58" fmla="*/ 3613139 w 5778474"/>
              <a:gd name="connsiteY58" fmla="*/ 1773756 h 5747783"/>
              <a:gd name="connsiteX59" fmla="*/ 3219941 w 5778474"/>
              <a:gd name="connsiteY59" fmla="*/ 1773756 h 5747783"/>
              <a:gd name="connsiteX60" fmla="*/ 2433567 w 5778474"/>
              <a:gd name="connsiteY60" fmla="*/ 987382 h 5747783"/>
              <a:gd name="connsiteX61" fmla="*/ 2433567 w 5778474"/>
              <a:gd name="connsiteY61" fmla="*/ 594184 h 5747783"/>
              <a:gd name="connsiteX62" fmla="*/ 2791841 w 5778474"/>
              <a:gd name="connsiteY62" fmla="*/ 0 h 5747783"/>
              <a:gd name="connsiteX63" fmla="*/ 2315612 w 5778474"/>
              <a:gd name="connsiteY63" fmla="*/ 476229 h 5747783"/>
              <a:gd name="connsiteX64" fmla="*/ 1922415 w 5778474"/>
              <a:gd name="connsiteY64" fmla="*/ 476230 h 5747783"/>
              <a:gd name="connsiteX65" fmla="*/ 1446185 w 5778474"/>
              <a:gd name="connsiteY65" fmla="*/ 1 h 5747783"/>
              <a:gd name="connsiteX66" fmla="*/ 432697 w 5778474"/>
              <a:gd name="connsiteY66" fmla="*/ 0 h 5747783"/>
              <a:gd name="connsiteX67" fmla="*/ 1210263 w 5778474"/>
              <a:gd name="connsiteY67" fmla="*/ 0 h 5747783"/>
              <a:gd name="connsiteX68" fmla="*/ 1804453 w 5778474"/>
              <a:gd name="connsiteY68" fmla="*/ 594190 h 5747783"/>
              <a:gd name="connsiteX69" fmla="*/ 1804453 w 5778474"/>
              <a:gd name="connsiteY69" fmla="*/ 987388 h 5747783"/>
              <a:gd name="connsiteX70" fmla="*/ 1018079 w 5778474"/>
              <a:gd name="connsiteY70" fmla="*/ 1773762 h 5747783"/>
              <a:gd name="connsiteX71" fmla="*/ 624881 w 5778474"/>
              <a:gd name="connsiteY71" fmla="*/ 1773762 h 5747783"/>
              <a:gd name="connsiteX72" fmla="*/ 0 w 5778474"/>
              <a:gd name="connsiteY72" fmla="*/ 1148882 h 5747783"/>
              <a:gd name="connsiteX73" fmla="*/ 0 w 5778474"/>
              <a:gd name="connsiteY73" fmla="*/ 432696 h 574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778474" h="5747783">
                <a:moveTo>
                  <a:pt x="2119001" y="3618970"/>
                </a:moveTo>
                <a:cubicBezTo>
                  <a:pt x="2190156" y="3618970"/>
                  <a:pt x="2261310" y="3646114"/>
                  <a:pt x="2315600" y="3700404"/>
                </a:cubicBezTo>
                <a:lnTo>
                  <a:pt x="3101974" y="4486778"/>
                </a:lnTo>
                <a:cubicBezTo>
                  <a:pt x="3210552" y="4595356"/>
                  <a:pt x="3210552" y="4771398"/>
                  <a:pt x="3101974" y="4879976"/>
                </a:cubicBezTo>
                <a:lnTo>
                  <a:pt x="2315600" y="5666350"/>
                </a:lnTo>
                <a:cubicBezTo>
                  <a:pt x="2207022" y="5774928"/>
                  <a:pt x="2030980" y="5774928"/>
                  <a:pt x="1922402" y="5666350"/>
                </a:cubicBezTo>
                <a:lnTo>
                  <a:pt x="1136028" y="4879976"/>
                </a:lnTo>
                <a:cubicBezTo>
                  <a:pt x="1027449" y="4771398"/>
                  <a:pt x="1027449" y="4595356"/>
                  <a:pt x="1136028" y="4486778"/>
                </a:cubicBezTo>
                <a:lnTo>
                  <a:pt x="1922402" y="3700404"/>
                </a:lnTo>
                <a:cubicBezTo>
                  <a:pt x="1976691" y="3646114"/>
                  <a:pt x="2047846" y="3618970"/>
                  <a:pt x="2119001" y="3618970"/>
                </a:cubicBezTo>
                <a:close/>
                <a:moveTo>
                  <a:pt x="821473" y="2321442"/>
                </a:moveTo>
                <a:cubicBezTo>
                  <a:pt x="892629" y="2321443"/>
                  <a:pt x="963784" y="2348587"/>
                  <a:pt x="1018072" y="2402876"/>
                </a:cubicBezTo>
                <a:lnTo>
                  <a:pt x="1804446" y="3189250"/>
                </a:lnTo>
                <a:cubicBezTo>
                  <a:pt x="1913025" y="3297829"/>
                  <a:pt x="1913025" y="3473870"/>
                  <a:pt x="1804446" y="3582448"/>
                </a:cubicBezTo>
                <a:lnTo>
                  <a:pt x="1018072" y="4368823"/>
                </a:lnTo>
                <a:cubicBezTo>
                  <a:pt x="909494" y="4477401"/>
                  <a:pt x="733453" y="4477401"/>
                  <a:pt x="624874" y="4368823"/>
                </a:cubicBezTo>
                <a:lnTo>
                  <a:pt x="0" y="3743949"/>
                </a:lnTo>
                <a:lnTo>
                  <a:pt x="0" y="3027750"/>
                </a:lnTo>
                <a:lnTo>
                  <a:pt x="624874" y="2402876"/>
                </a:lnTo>
                <a:cubicBezTo>
                  <a:pt x="679163" y="2348587"/>
                  <a:pt x="750318" y="2321443"/>
                  <a:pt x="821473" y="2321442"/>
                </a:cubicBezTo>
                <a:close/>
                <a:moveTo>
                  <a:pt x="3416534" y="2321437"/>
                </a:moveTo>
                <a:cubicBezTo>
                  <a:pt x="3487689" y="2321437"/>
                  <a:pt x="3558844" y="2348582"/>
                  <a:pt x="3613133" y="2402870"/>
                </a:cubicBezTo>
                <a:lnTo>
                  <a:pt x="4399507" y="3189245"/>
                </a:lnTo>
                <a:cubicBezTo>
                  <a:pt x="4508086" y="3297822"/>
                  <a:pt x="4508086" y="3473865"/>
                  <a:pt x="4399507" y="3582443"/>
                </a:cubicBezTo>
                <a:lnTo>
                  <a:pt x="3613133" y="4368817"/>
                </a:lnTo>
                <a:cubicBezTo>
                  <a:pt x="3504555" y="4477395"/>
                  <a:pt x="3328513" y="4477395"/>
                  <a:pt x="3219935" y="4368817"/>
                </a:cubicBezTo>
                <a:lnTo>
                  <a:pt x="2433561" y="3582443"/>
                </a:lnTo>
                <a:cubicBezTo>
                  <a:pt x="2324983" y="3473864"/>
                  <a:pt x="2324983" y="3297823"/>
                  <a:pt x="2433561" y="3189245"/>
                </a:cubicBezTo>
                <a:lnTo>
                  <a:pt x="3219935" y="2402870"/>
                </a:lnTo>
                <a:cubicBezTo>
                  <a:pt x="3274224" y="2348582"/>
                  <a:pt x="3345379" y="2321437"/>
                  <a:pt x="3416534" y="2321437"/>
                </a:cubicBezTo>
                <a:close/>
                <a:moveTo>
                  <a:pt x="0" y="1384804"/>
                </a:moveTo>
                <a:lnTo>
                  <a:pt x="506920" y="1891724"/>
                </a:lnTo>
                <a:cubicBezTo>
                  <a:pt x="615498" y="2000302"/>
                  <a:pt x="615497" y="2176342"/>
                  <a:pt x="506919" y="2284921"/>
                </a:cubicBezTo>
                <a:lnTo>
                  <a:pt x="0" y="2791839"/>
                </a:lnTo>
                <a:close/>
                <a:moveTo>
                  <a:pt x="2119006" y="1023909"/>
                </a:moveTo>
                <a:cubicBezTo>
                  <a:pt x="2190162" y="1023908"/>
                  <a:pt x="2261317" y="1051054"/>
                  <a:pt x="2315606" y="1105343"/>
                </a:cubicBezTo>
                <a:lnTo>
                  <a:pt x="3101980" y="1891717"/>
                </a:lnTo>
                <a:cubicBezTo>
                  <a:pt x="3210558" y="2000296"/>
                  <a:pt x="3210558" y="2176337"/>
                  <a:pt x="3101980" y="2284914"/>
                </a:cubicBezTo>
                <a:lnTo>
                  <a:pt x="2315606" y="3071289"/>
                </a:lnTo>
                <a:cubicBezTo>
                  <a:pt x="2207028" y="3179867"/>
                  <a:pt x="2030987" y="3179867"/>
                  <a:pt x="1922408" y="3071289"/>
                </a:cubicBezTo>
                <a:lnTo>
                  <a:pt x="1136034" y="2284914"/>
                </a:lnTo>
                <a:cubicBezTo>
                  <a:pt x="1027455" y="2176337"/>
                  <a:pt x="1027455" y="2000296"/>
                  <a:pt x="1136034" y="1891716"/>
                </a:cubicBezTo>
                <a:lnTo>
                  <a:pt x="1922408" y="1105342"/>
                </a:lnTo>
                <a:cubicBezTo>
                  <a:pt x="1976697" y="1051053"/>
                  <a:pt x="2047852" y="1023909"/>
                  <a:pt x="2119006" y="1023909"/>
                </a:cubicBezTo>
                <a:close/>
                <a:moveTo>
                  <a:pt x="4714068" y="1023903"/>
                </a:moveTo>
                <a:cubicBezTo>
                  <a:pt x="4785223" y="1023903"/>
                  <a:pt x="4856377" y="1051048"/>
                  <a:pt x="4910667" y="1105337"/>
                </a:cubicBezTo>
                <a:lnTo>
                  <a:pt x="5697041" y="1891711"/>
                </a:lnTo>
                <a:cubicBezTo>
                  <a:pt x="5805619" y="2000289"/>
                  <a:pt x="5805619" y="2176331"/>
                  <a:pt x="5697041" y="2284909"/>
                </a:cubicBezTo>
                <a:lnTo>
                  <a:pt x="4910667" y="3071283"/>
                </a:lnTo>
                <a:cubicBezTo>
                  <a:pt x="4802089" y="3179862"/>
                  <a:pt x="4626047" y="3179861"/>
                  <a:pt x="4517469" y="3071283"/>
                </a:cubicBezTo>
                <a:lnTo>
                  <a:pt x="3731095" y="2284909"/>
                </a:lnTo>
                <a:cubicBezTo>
                  <a:pt x="3622516" y="2176331"/>
                  <a:pt x="3622516" y="2000289"/>
                  <a:pt x="3731095" y="1891711"/>
                </a:cubicBezTo>
                <a:lnTo>
                  <a:pt x="4517469" y="1105337"/>
                </a:lnTo>
                <a:cubicBezTo>
                  <a:pt x="4571758" y="1051048"/>
                  <a:pt x="4642912" y="1023903"/>
                  <a:pt x="4714068" y="1023903"/>
                </a:cubicBezTo>
                <a:close/>
                <a:moveTo>
                  <a:pt x="3027750" y="0"/>
                </a:moveTo>
                <a:lnTo>
                  <a:pt x="3805329" y="0"/>
                </a:lnTo>
                <a:lnTo>
                  <a:pt x="4399513" y="594184"/>
                </a:lnTo>
                <a:cubicBezTo>
                  <a:pt x="4508091" y="702762"/>
                  <a:pt x="4508091" y="878804"/>
                  <a:pt x="4399513" y="987382"/>
                </a:cubicBezTo>
                <a:lnTo>
                  <a:pt x="3613139" y="1773756"/>
                </a:lnTo>
                <a:cubicBezTo>
                  <a:pt x="3504560" y="1882335"/>
                  <a:pt x="3328519" y="1882335"/>
                  <a:pt x="3219941" y="1773756"/>
                </a:cubicBezTo>
                <a:lnTo>
                  <a:pt x="2433567" y="987382"/>
                </a:lnTo>
                <a:cubicBezTo>
                  <a:pt x="2324988" y="878804"/>
                  <a:pt x="2324989" y="702763"/>
                  <a:pt x="2433567" y="594184"/>
                </a:cubicBezTo>
                <a:close/>
                <a:moveTo>
                  <a:pt x="2791841" y="0"/>
                </a:moveTo>
                <a:lnTo>
                  <a:pt x="2315612" y="476229"/>
                </a:lnTo>
                <a:cubicBezTo>
                  <a:pt x="2207034" y="584808"/>
                  <a:pt x="2030993" y="584808"/>
                  <a:pt x="1922415" y="476230"/>
                </a:cubicBezTo>
                <a:lnTo>
                  <a:pt x="1446185" y="1"/>
                </a:lnTo>
                <a:close/>
                <a:moveTo>
                  <a:pt x="432697" y="0"/>
                </a:moveTo>
                <a:lnTo>
                  <a:pt x="1210263" y="0"/>
                </a:lnTo>
                <a:lnTo>
                  <a:pt x="1804453" y="594190"/>
                </a:lnTo>
                <a:cubicBezTo>
                  <a:pt x="1913031" y="702769"/>
                  <a:pt x="1913031" y="878810"/>
                  <a:pt x="1804453" y="987388"/>
                </a:cubicBezTo>
                <a:lnTo>
                  <a:pt x="1018079" y="1773762"/>
                </a:lnTo>
                <a:cubicBezTo>
                  <a:pt x="909500" y="1882341"/>
                  <a:pt x="733459" y="1882341"/>
                  <a:pt x="624881" y="1773762"/>
                </a:cubicBezTo>
                <a:lnTo>
                  <a:pt x="0" y="1148882"/>
                </a:lnTo>
                <a:lnTo>
                  <a:pt x="0" y="4326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79257" cy="5530032"/>
          </a:xfrm>
          <a:custGeom>
            <a:avLst/>
            <a:gdLst>
              <a:gd name="connsiteX0" fmla="*/ 0 w 5279257"/>
              <a:gd name="connsiteY0" fmla="*/ 0 h 5530032"/>
              <a:gd name="connsiteX1" fmla="*/ 3641372 w 5279257"/>
              <a:gd name="connsiteY1" fmla="*/ 0 h 5530032"/>
              <a:gd name="connsiteX2" fmla="*/ 5010556 w 5279257"/>
              <a:gd name="connsiteY2" fmla="*/ 1369184 h 5530032"/>
              <a:gd name="connsiteX3" fmla="*/ 5010556 w 5279257"/>
              <a:gd name="connsiteY3" fmla="*/ 2666592 h 5530032"/>
              <a:gd name="connsiteX4" fmla="*/ 2415817 w 5279257"/>
              <a:gd name="connsiteY4" fmla="*/ 5261331 h 5530032"/>
              <a:gd name="connsiteX5" fmla="*/ 1118409 w 5279257"/>
              <a:gd name="connsiteY5" fmla="*/ 5261331 h 5530032"/>
              <a:gd name="connsiteX6" fmla="*/ 1 w 5279257"/>
              <a:gd name="connsiteY6" fmla="*/ 4142923 h 553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9257" h="5530032">
                <a:moveTo>
                  <a:pt x="0" y="0"/>
                </a:moveTo>
                <a:lnTo>
                  <a:pt x="3641372" y="0"/>
                </a:lnTo>
                <a:lnTo>
                  <a:pt x="5010556" y="1369184"/>
                </a:lnTo>
                <a:cubicBezTo>
                  <a:pt x="5368825" y="1727453"/>
                  <a:pt x="5368825" y="2308323"/>
                  <a:pt x="5010556" y="2666592"/>
                </a:cubicBezTo>
                <a:lnTo>
                  <a:pt x="2415817" y="5261331"/>
                </a:lnTo>
                <a:cubicBezTo>
                  <a:pt x="2057548" y="5619600"/>
                  <a:pt x="1476678" y="5619600"/>
                  <a:pt x="1118409" y="5261331"/>
                </a:cubicBezTo>
                <a:lnTo>
                  <a:pt x="1" y="41429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28D3-987D-401E-95A8-72784AD93D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A4A5A-5C6D-4E6F-81A3-06DF189A7A65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9676552" y="6180168"/>
            <a:ext cx="2432326" cy="591185"/>
            <a:chOff x="1162" y="399"/>
            <a:chExt cx="4207" cy="931"/>
          </a:xfrm>
        </p:grpSpPr>
        <p:pic>
          <p:nvPicPr>
            <p:cNvPr id="8" name="图片 7" descr="校徽"/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1162" y="399"/>
              <a:ext cx="1042" cy="931"/>
            </a:xfrm>
            <a:prstGeom prst="rect">
              <a:avLst/>
            </a:prstGeom>
          </p:spPr>
        </p:pic>
        <p:pic>
          <p:nvPicPr>
            <p:cNvPr id="9" name="图片 8" descr="校名"/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2189" y="531"/>
              <a:ext cx="3180" cy="785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9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6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9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9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2700000">
            <a:off x="4021881" y="3484071"/>
            <a:ext cx="6764267" cy="6764267"/>
          </a:xfrm>
          <a:custGeom>
            <a:avLst/>
            <a:gdLst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0 w 6764267"/>
              <a:gd name="connsiteY3" fmla="*/ 6764267 h 6764267"/>
              <a:gd name="connsiteX4" fmla="*/ 0 w 6764267"/>
              <a:gd name="connsiteY4" fmla="*/ 719463 h 6764267"/>
              <a:gd name="connsiteX5" fmla="*/ 210727 w 6764267"/>
              <a:gd name="connsiteY5" fmla="*/ 210726 h 6764267"/>
              <a:gd name="connsiteX0-1" fmla="*/ 210727 w 6764267"/>
              <a:gd name="connsiteY0-2" fmla="*/ 210726 h 6764267"/>
              <a:gd name="connsiteX1-3" fmla="*/ 719464 w 6764267"/>
              <a:gd name="connsiteY1-4" fmla="*/ 0 h 6764267"/>
              <a:gd name="connsiteX2-5" fmla="*/ 6764267 w 6764267"/>
              <a:gd name="connsiteY2-6" fmla="*/ 0 h 6764267"/>
              <a:gd name="connsiteX3-7" fmla="*/ 3308399 w 6764267"/>
              <a:gd name="connsiteY3-8" fmla="*/ 3454528 h 6764267"/>
              <a:gd name="connsiteX4-9" fmla="*/ 0 w 6764267"/>
              <a:gd name="connsiteY4-10" fmla="*/ 6764267 h 6764267"/>
              <a:gd name="connsiteX5-11" fmla="*/ 0 w 6764267"/>
              <a:gd name="connsiteY5-12" fmla="*/ 719463 h 6764267"/>
              <a:gd name="connsiteX6" fmla="*/ 210727 w 6764267"/>
              <a:gd name="connsiteY6" fmla="*/ 210726 h 6764267"/>
              <a:gd name="connsiteX0-13" fmla="*/ 3308399 w 6764267"/>
              <a:gd name="connsiteY0-14" fmla="*/ 3454528 h 6764267"/>
              <a:gd name="connsiteX1-15" fmla="*/ 0 w 6764267"/>
              <a:gd name="connsiteY1-16" fmla="*/ 6764267 h 6764267"/>
              <a:gd name="connsiteX2-17" fmla="*/ 0 w 6764267"/>
              <a:gd name="connsiteY2-18" fmla="*/ 719463 h 6764267"/>
              <a:gd name="connsiteX3-19" fmla="*/ 210727 w 6764267"/>
              <a:gd name="connsiteY3-20" fmla="*/ 210726 h 6764267"/>
              <a:gd name="connsiteX4-21" fmla="*/ 719464 w 6764267"/>
              <a:gd name="connsiteY4-22" fmla="*/ 0 h 6764267"/>
              <a:gd name="connsiteX5-23" fmla="*/ 6764267 w 6764267"/>
              <a:gd name="connsiteY5-24" fmla="*/ 0 h 6764267"/>
              <a:gd name="connsiteX6-25" fmla="*/ 3399839 w 6764267"/>
              <a:gd name="connsiteY6-26" fmla="*/ 3545968 h 6764267"/>
              <a:gd name="connsiteX0-27" fmla="*/ 3308399 w 6764267"/>
              <a:gd name="connsiteY0-28" fmla="*/ 3454528 h 6764267"/>
              <a:gd name="connsiteX1-29" fmla="*/ 0 w 6764267"/>
              <a:gd name="connsiteY1-30" fmla="*/ 6764267 h 6764267"/>
              <a:gd name="connsiteX2-31" fmla="*/ 0 w 6764267"/>
              <a:gd name="connsiteY2-32" fmla="*/ 719463 h 6764267"/>
              <a:gd name="connsiteX3-33" fmla="*/ 210727 w 6764267"/>
              <a:gd name="connsiteY3-34" fmla="*/ 210726 h 6764267"/>
              <a:gd name="connsiteX4-35" fmla="*/ 719464 w 6764267"/>
              <a:gd name="connsiteY4-36" fmla="*/ 0 h 6764267"/>
              <a:gd name="connsiteX5-37" fmla="*/ 6764267 w 6764267"/>
              <a:gd name="connsiteY5-38" fmla="*/ 0 h 6764267"/>
              <a:gd name="connsiteX0-39" fmla="*/ 0 w 6764267"/>
              <a:gd name="connsiteY0-40" fmla="*/ 6764267 h 6764267"/>
              <a:gd name="connsiteX1-41" fmla="*/ 0 w 6764267"/>
              <a:gd name="connsiteY1-42" fmla="*/ 719463 h 6764267"/>
              <a:gd name="connsiteX2-43" fmla="*/ 210727 w 6764267"/>
              <a:gd name="connsiteY2-44" fmla="*/ 210726 h 6764267"/>
              <a:gd name="connsiteX3-45" fmla="*/ 719464 w 6764267"/>
              <a:gd name="connsiteY3-46" fmla="*/ 0 h 6764267"/>
              <a:gd name="connsiteX4-47" fmla="*/ 6764267 w 6764267"/>
              <a:gd name="connsiteY4-48" fmla="*/ 0 h 67642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764267" h="6764267">
                <a:moveTo>
                  <a:pt x="0" y="6764267"/>
                </a:moveTo>
                <a:lnTo>
                  <a:pt x="0" y="719463"/>
                </a:lnTo>
                <a:cubicBezTo>
                  <a:pt x="0" y="520789"/>
                  <a:pt x="80529" y="340923"/>
                  <a:pt x="210727" y="210726"/>
                </a:cubicBezTo>
                <a:cubicBezTo>
                  <a:pt x="340924" y="80529"/>
                  <a:pt x="520790" y="0"/>
                  <a:pt x="719464" y="0"/>
                </a:cubicBezTo>
                <a:lnTo>
                  <a:pt x="6764267" y="0"/>
                </a:lnTo>
              </a:path>
            </a:pathLst>
          </a:custGeom>
          <a:ln w="152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10890792" y="3345440"/>
            <a:ext cx="1301207" cy="3069398"/>
          </a:xfrm>
        </p:spPr>
      </p:pic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/>
          <a:srcRect/>
          <a:stretch>
            <a:fillRect/>
          </a:stretch>
        </p:blipFill>
        <p:spPr/>
      </p:pic>
      <p:sp>
        <p:nvSpPr>
          <p:cNvPr id="29" name="文本框 28"/>
          <p:cNvSpPr txBox="1"/>
          <p:nvPr/>
        </p:nvSpPr>
        <p:spPr>
          <a:xfrm>
            <a:off x="695325" y="1298315"/>
            <a:ext cx="4246880" cy="14452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zh-CN" altLang="en-US" sz="4800" b="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</a:t>
            </a:r>
            <a:r>
              <a:rPr lang="en-US" altLang="zh-CN" sz="4800" b="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7</a:t>
            </a:r>
            <a:r>
              <a:rPr lang="zh-CN" altLang="en-US" sz="4800" b="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章</a:t>
            </a:r>
            <a:endParaRPr lang="en-US" altLang="zh-CN" sz="4800" b="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zh-CN" sz="4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开发新闻动态模块</a:t>
            </a:r>
            <a:endParaRPr lang="zh-CN" altLang="zh-CN" sz="4000" b="0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4522" y="3311161"/>
            <a:ext cx="1220561" cy="360000"/>
            <a:chOff x="784522" y="3311161"/>
            <a:chExt cx="1220561" cy="360000"/>
          </a:xfrm>
        </p:grpSpPr>
        <p:sp>
          <p:nvSpPr>
            <p:cNvPr id="30" name="矩形: 圆角 29"/>
            <p:cNvSpPr/>
            <p:nvPr/>
          </p:nvSpPr>
          <p:spPr>
            <a:xfrm>
              <a:off x="784522" y="3311161"/>
              <a:ext cx="1220561" cy="360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47762" y="3332740"/>
              <a:ext cx="8940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zh-CN" altLang="en-US" sz="1400" b="0" dirty="0">
                  <a:solidFill>
                    <a:schemeClr val="bg1"/>
                  </a:solidFill>
                </a:rPr>
                <a:t>微课视频</a:t>
              </a:r>
              <a:endParaRPr lang="zh-CN" altLang="en-US" sz="14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06984" y="3311161"/>
            <a:ext cx="1220561" cy="360000"/>
            <a:chOff x="2106984" y="3311161"/>
            <a:chExt cx="1220561" cy="360000"/>
          </a:xfrm>
        </p:grpSpPr>
        <p:sp>
          <p:nvSpPr>
            <p:cNvPr id="31" name="矩形: 圆角 30"/>
            <p:cNvSpPr/>
            <p:nvPr/>
          </p:nvSpPr>
          <p:spPr>
            <a:xfrm>
              <a:off x="2106984" y="3311161"/>
              <a:ext cx="1220561" cy="360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343885" y="3332740"/>
              <a:ext cx="746760" cy="30670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400" b="0" dirty="0">
                  <a:solidFill>
                    <a:schemeClr val="bg1"/>
                  </a:solidFill>
                </a:rPr>
                <a:t>Django</a:t>
              </a:r>
              <a:endParaRPr lang="en-US" altLang="zh-CN" sz="14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29446" y="3311161"/>
            <a:ext cx="1220561" cy="360000"/>
            <a:chOff x="3429446" y="3311161"/>
            <a:chExt cx="1220561" cy="360000"/>
          </a:xfrm>
        </p:grpSpPr>
        <p:sp>
          <p:nvSpPr>
            <p:cNvPr id="32" name="矩形: 圆角 31"/>
            <p:cNvSpPr/>
            <p:nvPr/>
          </p:nvSpPr>
          <p:spPr>
            <a:xfrm>
              <a:off x="3429446" y="3311161"/>
              <a:ext cx="1220561" cy="360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563259" y="3332740"/>
              <a:ext cx="9448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400" b="0" dirty="0">
                  <a:solidFill>
                    <a:schemeClr val="bg1"/>
                  </a:solidFill>
                </a:rPr>
                <a:t>Bootstrap</a:t>
              </a:r>
              <a:endParaRPr lang="en-US" altLang="zh-CN" sz="1400" b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副标题 1"/>
          <p:cNvSpPr txBox="1"/>
          <p:nvPr/>
        </p:nvSpPr>
        <p:spPr>
          <a:xfrm>
            <a:off x="808126" y="2605970"/>
            <a:ext cx="3255146" cy="657225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C94D4D"/>
              </a:buClr>
              <a:buSzPct val="60000"/>
              <a:buNone/>
            </a:pPr>
            <a:r>
              <a:rPr lang="zh-CN" altLang="en-US" b="1" dirty="0">
                <a:solidFill>
                  <a:srgbClr val="024EA2"/>
                </a:solidFill>
              </a:rPr>
              <a:t>主讲：张克新</a:t>
            </a:r>
            <a:endParaRPr lang="en-US" altLang="zh-CN" sz="1800" b="1" dirty="0">
              <a:solidFill>
                <a:srgbClr val="024EA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83664" y="338348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从富文本中提取文字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44880" y="1390015"/>
            <a:ext cx="10718165" cy="1478280"/>
            <a:chOff x="1084549" y="4213143"/>
            <a:chExt cx="5045209" cy="1478327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92204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通过富文本存储的内容都是以带格式的HTML字符串存储的，在渲染时Django模板会自动的解析字符串中的特定HTML标签符号。因此，如果要解析特定的内容，只需要在获取到数据后抽取出对应标签的内容即可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454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富文本解析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44245" y="3180715"/>
            <a:ext cx="10718800" cy="924561"/>
            <a:chOff x="1088246" y="4213143"/>
            <a:chExt cx="5041512" cy="924590"/>
          </a:xfrm>
        </p:grpSpPr>
        <p:sp>
          <p:nvSpPr>
            <p:cNvPr id="3" name="矩形 2"/>
            <p:cNvSpPr/>
            <p:nvPr/>
          </p:nvSpPr>
          <p:spPr>
            <a:xfrm>
              <a:off x="1088246" y="4769421"/>
              <a:ext cx="5041512" cy="36831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pip install pyquery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安装</a:t>
              </a: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HTML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解析器pyquery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44880" y="4484370"/>
            <a:ext cx="11055985" cy="2032636"/>
            <a:chOff x="1088246" y="4213143"/>
            <a:chExt cx="5041512" cy="2032700"/>
          </a:xfrm>
        </p:grpSpPr>
        <p:sp>
          <p:nvSpPr>
            <p:cNvPr id="9" name="矩形 8"/>
            <p:cNvSpPr/>
            <p:nvPr/>
          </p:nvSpPr>
          <p:spPr>
            <a:xfrm>
              <a:off x="1088246" y="4769421"/>
              <a:ext cx="5041512" cy="147642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from pyquery import PyQuery as pq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newList = MyNew.objects.all().filter(newType=newName).order_by('-publishDate')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for mynew in newList: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html = pq(mynew.description)        # 使用pq方法解析html内容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mynew.mytxt = pq(html)('p').text()  # 截取html段落文字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实现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 rot="2700000">
            <a:off x="-803840" y="-755763"/>
            <a:ext cx="5428563" cy="5833960"/>
          </a:xfrm>
          <a:custGeom>
            <a:avLst/>
            <a:gdLst>
              <a:gd name="connsiteX0" fmla="*/ 0 w 5428563"/>
              <a:gd name="connsiteY0" fmla="*/ 2574839 h 5504327"/>
              <a:gd name="connsiteX1" fmla="*/ 2574839 w 5428563"/>
              <a:gd name="connsiteY1" fmla="*/ 0 h 5504327"/>
              <a:gd name="connsiteX2" fmla="*/ 4511157 w 5428563"/>
              <a:gd name="connsiteY2" fmla="*/ 0 h 5504327"/>
              <a:gd name="connsiteX3" fmla="*/ 5428563 w 5428563"/>
              <a:gd name="connsiteY3" fmla="*/ 917406 h 5504327"/>
              <a:gd name="connsiteX4" fmla="*/ 5428563 w 5428563"/>
              <a:gd name="connsiteY4" fmla="*/ 4586921 h 5504327"/>
              <a:gd name="connsiteX5" fmla="*/ 4511157 w 5428563"/>
              <a:gd name="connsiteY5" fmla="*/ 5504327 h 5504327"/>
              <a:gd name="connsiteX6" fmla="*/ 2929489 w 5428563"/>
              <a:gd name="connsiteY6" fmla="*/ 5504327 h 550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8563" h="5504327">
                <a:moveTo>
                  <a:pt x="0" y="2574839"/>
                </a:moveTo>
                <a:lnTo>
                  <a:pt x="2574839" y="0"/>
                </a:lnTo>
                <a:lnTo>
                  <a:pt x="4511157" y="0"/>
                </a:lnTo>
                <a:cubicBezTo>
                  <a:pt x="5017826" y="0"/>
                  <a:pt x="5428563" y="410737"/>
                  <a:pt x="5428563" y="917406"/>
                </a:cubicBezTo>
                <a:lnTo>
                  <a:pt x="5428563" y="4586921"/>
                </a:lnTo>
                <a:cubicBezTo>
                  <a:pt x="5428563" y="5093590"/>
                  <a:pt x="5017826" y="5504327"/>
                  <a:pt x="4511157" y="5504327"/>
                </a:cubicBezTo>
                <a:lnTo>
                  <a:pt x="2929489" y="550432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81700" y="2419350"/>
            <a:ext cx="2843214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PART  03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81700" y="328844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新闻搜索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cxnSp>
        <p:nvCxnSpPr>
          <p:cNvPr id="14" name="直接连接符 13"/>
          <p:cNvCxnSpPr/>
          <p:nvPr/>
        </p:nvCxnSpPr>
        <p:spPr>
          <a:xfrm>
            <a:off x="6096000" y="3235833"/>
            <a:ext cx="31350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93189" y="338348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新闻搜索方式分类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03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15390" y="1504950"/>
            <a:ext cx="10369550" cy="1205865"/>
            <a:chOff x="1090244" y="2750697"/>
            <a:chExt cx="2242225" cy="1205900"/>
          </a:xfrm>
        </p:grpSpPr>
        <p:sp>
          <p:nvSpPr>
            <p:cNvPr id="9" name="矩形 8"/>
            <p:cNvSpPr/>
            <p:nvPr/>
          </p:nvSpPr>
          <p:spPr>
            <a:xfrm>
              <a:off x="1090244" y="3311418"/>
              <a:ext cx="2242225" cy="6451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简单搜索主要对新闻的标题进行模糊查询，该过程仅通过数据库查询语句即可实现，不需要安装和配置额外的第三方组件</a:t>
              </a:r>
              <a:r>
                <a:rPr 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。具体实现时，使用类似name like '%wang%'等查询语句实现</a:t>
              </a:r>
              <a:endParaRPr lang="zh-CN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（</a:t>
              </a: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1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）基于模糊查询的新闻标题搜索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15390" y="3498215"/>
            <a:ext cx="10369550" cy="2313940"/>
            <a:chOff x="1090244" y="2750697"/>
            <a:chExt cx="2242225" cy="2314007"/>
          </a:xfrm>
        </p:grpSpPr>
        <p:sp>
          <p:nvSpPr>
            <p:cNvPr id="3" name="矩形 2"/>
            <p:cNvSpPr/>
            <p:nvPr/>
          </p:nvSpPr>
          <p:spPr>
            <a:xfrm>
              <a:off x="1090244" y="3311418"/>
              <a:ext cx="2242225" cy="17532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模糊查询</a:t>
              </a:r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搜索功能过于简单，实用性不强</a:t>
              </a:r>
              <a:r>
                <a:rPr 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。使用django-haystack库进行搜索可以实现更高级的特性，例如关键词高亮显示等。</a:t>
              </a:r>
              <a:endParaRPr lang="zh-CN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django-haystack是一个专门提供搜索功能的Django第三方应用，它支持Solr、Elasticsearch、Whoosh、Xapian等多种搜索引擎，配合著名的中文自然语言处理库jieba分词，就可以为“新闻动态”模块构建一个效果不错的新闻搜索系统。</a:t>
              </a:r>
              <a:endParaRPr lang="zh-CN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（</a:t>
              </a: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2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）基于haystack的全文高级搜索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93189" y="338348"/>
            <a:ext cx="55803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algn="l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基于haystack的全文高级搜索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03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15390" y="1504950"/>
            <a:ext cx="10552430" cy="1482725"/>
            <a:chOff x="1090244" y="2750697"/>
            <a:chExt cx="2242225" cy="1482768"/>
          </a:xfrm>
        </p:grpSpPr>
        <p:sp>
          <p:nvSpPr>
            <p:cNvPr id="9" name="矩形 8"/>
            <p:cNvSpPr/>
            <p:nvPr/>
          </p:nvSpPr>
          <p:spPr>
            <a:xfrm>
              <a:off x="1090244" y="3311418"/>
              <a:ext cx="2242225" cy="92204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django-haystack是一个专门提供搜索功能的Django第三方应用，它支持Solr、Elasticsearch、Whoosh、Xapian等多种搜索引擎，配合著名的中文自然语言处理库jieba分词，就可以为“新闻动态”模块构建一个效果不错的新闻搜索系统</a:t>
              </a:r>
              <a:r>
                <a:rPr 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。</a:t>
              </a:r>
              <a:endParaRPr lang="zh-CN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django-haystack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简介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15390" y="3498215"/>
            <a:ext cx="10369550" cy="1759585"/>
            <a:chOff x="1090244" y="2750697"/>
            <a:chExt cx="2242225" cy="1759636"/>
          </a:xfrm>
        </p:grpSpPr>
        <p:sp>
          <p:nvSpPr>
            <p:cNvPr id="3" name="矩形 2"/>
            <p:cNvSpPr/>
            <p:nvPr/>
          </p:nvSpPr>
          <p:spPr>
            <a:xfrm>
              <a:off x="1090244" y="3311418"/>
              <a:ext cx="2242225" cy="11989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(1)Whoosh：一个由纯Python实现的全文搜索引擎，功能小巧，配置简单方便；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(2)</a:t>
              </a:r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Jieba：中文分词库，由于Whoosh自带的是英文分词，对中文的分词支持不是太好，所以需要使用jieba替换Whoosh的分词组件；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必要依赖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93189" y="338348"/>
            <a:ext cx="420306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algn="l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django-</a:t>
            </a: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haystack配置</a:t>
            </a:r>
            <a:endParaRPr kumimoji="0" lang="en-US" altLang="zh-CN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03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15390" y="1504950"/>
            <a:ext cx="10552430" cy="2867660"/>
            <a:chOff x="1090244" y="2750697"/>
            <a:chExt cx="2242225" cy="2867743"/>
          </a:xfrm>
        </p:grpSpPr>
        <p:sp>
          <p:nvSpPr>
            <p:cNvPr id="9" name="矩形 8"/>
            <p:cNvSpPr/>
            <p:nvPr/>
          </p:nvSpPr>
          <p:spPr>
            <a:xfrm>
              <a:off x="1090244" y="3311418"/>
              <a:ext cx="2242225" cy="230702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HAYSTACK_CONNECTIONS = {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'default': {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'ENGINE': 'newsApp.whoosh_backend.WhooshEngine',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'PATH': os.path.join(BASE_DIR, 'whoosh_index'),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},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}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HAYSTACK_SEARCH_RESULTS_PER_PAGE  =  10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HAYSTACK_SIGNAL_PROCESSOR = 'haystack.signals.RealtimeSignalProcessor'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settings.py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配置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03349" y="36692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小结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04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07960" y="2498178"/>
            <a:ext cx="3975100" cy="3301382"/>
            <a:chOff x="2154711" y="4290613"/>
            <a:chExt cx="3975100" cy="3301382"/>
          </a:xfrm>
        </p:grpSpPr>
        <p:sp>
          <p:nvSpPr>
            <p:cNvPr id="17" name="矩形 16"/>
            <p:cNvSpPr/>
            <p:nvPr/>
          </p:nvSpPr>
          <p:spPr>
            <a:xfrm>
              <a:off x="2154711" y="4658295"/>
              <a:ext cx="3975100" cy="29337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  </a:t>
              </a:r>
              <a:r>
                <a:rPr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本章完成门户网站新闻动态模块的开发，重点需要掌握富文本的使用以及构建站内新闻内容搜索的基本技巧。为了能够加强用户体验，将新闻中的文字、图片等多种媒体资源信息以富文本形式进行管理和展示。另一方面，通过数据库模糊查询和基于django-haystack的全文内容搜索逐步掌握在门户网站中构建稳定、高效的内容搜索系统。本章主体框架、界面等延续第6章“产品中心”模块的设计，在第6章基础上进行了相关延续和扩展。掌握本章内容有助于进一步提高企业门户网站的用户体验</a:t>
              </a:r>
              <a:r>
                <a:rPr 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。</a:t>
              </a:r>
              <a:endParaRPr lang="zh-CN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893341" y="4290613"/>
              <a:ext cx="761365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小结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2700000">
            <a:off x="4021881" y="3484071"/>
            <a:ext cx="6764267" cy="6764267"/>
          </a:xfrm>
          <a:custGeom>
            <a:avLst/>
            <a:gdLst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0 w 6764267"/>
              <a:gd name="connsiteY3" fmla="*/ 6764267 h 6764267"/>
              <a:gd name="connsiteX4" fmla="*/ 0 w 6764267"/>
              <a:gd name="connsiteY4" fmla="*/ 719463 h 6764267"/>
              <a:gd name="connsiteX5" fmla="*/ 210727 w 6764267"/>
              <a:gd name="connsiteY5" fmla="*/ 210726 h 6764267"/>
              <a:gd name="connsiteX0-1" fmla="*/ 210727 w 6764267"/>
              <a:gd name="connsiteY0-2" fmla="*/ 210726 h 6764267"/>
              <a:gd name="connsiteX1-3" fmla="*/ 719464 w 6764267"/>
              <a:gd name="connsiteY1-4" fmla="*/ 0 h 6764267"/>
              <a:gd name="connsiteX2-5" fmla="*/ 6764267 w 6764267"/>
              <a:gd name="connsiteY2-6" fmla="*/ 0 h 6764267"/>
              <a:gd name="connsiteX3-7" fmla="*/ 3308399 w 6764267"/>
              <a:gd name="connsiteY3-8" fmla="*/ 3454528 h 6764267"/>
              <a:gd name="connsiteX4-9" fmla="*/ 0 w 6764267"/>
              <a:gd name="connsiteY4-10" fmla="*/ 6764267 h 6764267"/>
              <a:gd name="connsiteX5-11" fmla="*/ 0 w 6764267"/>
              <a:gd name="connsiteY5-12" fmla="*/ 719463 h 6764267"/>
              <a:gd name="connsiteX6" fmla="*/ 210727 w 6764267"/>
              <a:gd name="connsiteY6" fmla="*/ 210726 h 6764267"/>
              <a:gd name="connsiteX0-13" fmla="*/ 3308399 w 6764267"/>
              <a:gd name="connsiteY0-14" fmla="*/ 3454528 h 6764267"/>
              <a:gd name="connsiteX1-15" fmla="*/ 0 w 6764267"/>
              <a:gd name="connsiteY1-16" fmla="*/ 6764267 h 6764267"/>
              <a:gd name="connsiteX2-17" fmla="*/ 0 w 6764267"/>
              <a:gd name="connsiteY2-18" fmla="*/ 719463 h 6764267"/>
              <a:gd name="connsiteX3-19" fmla="*/ 210727 w 6764267"/>
              <a:gd name="connsiteY3-20" fmla="*/ 210726 h 6764267"/>
              <a:gd name="connsiteX4-21" fmla="*/ 719464 w 6764267"/>
              <a:gd name="connsiteY4-22" fmla="*/ 0 h 6764267"/>
              <a:gd name="connsiteX5-23" fmla="*/ 6764267 w 6764267"/>
              <a:gd name="connsiteY5-24" fmla="*/ 0 h 6764267"/>
              <a:gd name="connsiteX6-25" fmla="*/ 3399839 w 6764267"/>
              <a:gd name="connsiteY6-26" fmla="*/ 3545968 h 6764267"/>
              <a:gd name="connsiteX0-27" fmla="*/ 3308399 w 6764267"/>
              <a:gd name="connsiteY0-28" fmla="*/ 3454528 h 6764267"/>
              <a:gd name="connsiteX1-29" fmla="*/ 0 w 6764267"/>
              <a:gd name="connsiteY1-30" fmla="*/ 6764267 h 6764267"/>
              <a:gd name="connsiteX2-31" fmla="*/ 0 w 6764267"/>
              <a:gd name="connsiteY2-32" fmla="*/ 719463 h 6764267"/>
              <a:gd name="connsiteX3-33" fmla="*/ 210727 w 6764267"/>
              <a:gd name="connsiteY3-34" fmla="*/ 210726 h 6764267"/>
              <a:gd name="connsiteX4-35" fmla="*/ 719464 w 6764267"/>
              <a:gd name="connsiteY4-36" fmla="*/ 0 h 6764267"/>
              <a:gd name="connsiteX5-37" fmla="*/ 6764267 w 6764267"/>
              <a:gd name="connsiteY5-38" fmla="*/ 0 h 6764267"/>
              <a:gd name="connsiteX0-39" fmla="*/ 0 w 6764267"/>
              <a:gd name="connsiteY0-40" fmla="*/ 6764267 h 6764267"/>
              <a:gd name="connsiteX1-41" fmla="*/ 0 w 6764267"/>
              <a:gd name="connsiteY1-42" fmla="*/ 719463 h 6764267"/>
              <a:gd name="connsiteX2-43" fmla="*/ 210727 w 6764267"/>
              <a:gd name="connsiteY2-44" fmla="*/ 210726 h 6764267"/>
              <a:gd name="connsiteX3-45" fmla="*/ 719464 w 6764267"/>
              <a:gd name="connsiteY3-46" fmla="*/ 0 h 6764267"/>
              <a:gd name="connsiteX4-47" fmla="*/ 6764267 w 6764267"/>
              <a:gd name="connsiteY4-48" fmla="*/ 0 h 67642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764267" h="6764267">
                <a:moveTo>
                  <a:pt x="0" y="6764267"/>
                </a:moveTo>
                <a:lnTo>
                  <a:pt x="0" y="719463"/>
                </a:lnTo>
                <a:cubicBezTo>
                  <a:pt x="0" y="520789"/>
                  <a:pt x="80529" y="340923"/>
                  <a:pt x="210727" y="210726"/>
                </a:cubicBezTo>
                <a:cubicBezTo>
                  <a:pt x="340924" y="80529"/>
                  <a:pt x="520790" y="0"/>
                  <a:pt x="719464" y="0"/>
                </a:cubicBezTo>
                <a:lnTo>
                  <a:pt x="6764267" y="0"/>
                </a:lnTo>
              </a:path>
            </a:pathLst>
          </a:custGeom>
          <a:ln w="152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/>
          <a:srcRect/>
          <a:stretch>
            <a:fillRect/>
          </a:stretch>
        </p:blipFill>
        <p:spPr/>
      </p:pic>
      <p:sp>
        <p:nvSpPr>
          <p:cNvPr id="6" name="文本框 5"/>
          <p:cNvSpPr txBox="1"/>
          <p:nvPr/>
        </p:nvSpPr>
        <p:spPr>
          <a:xfrm>
            <a:off x="700215" y="1915937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4800" dirty="0">
                <a:solidFill>
                  <a:schemeClr val="accent1"/>
                </a:solidFill>
              </a:rPr>
              <a:t>感谢您的观看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784522" y="3151504"/>
            <a:ext cx="1220561" cy="360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2106984" y="3151504"/>
            <a:ext cx="1220561" cy="360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3429446" y="3151504"/>
            <a:ext cx="1220561" cy="360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20445" y="3173083"/>
            <a:ext cx="1148715" cy="3067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altLang="zh-CN" sz="1400" b="0" dirty="0">
                <a:solidFill>
                  <a:schemeClr val="bg1"/>
                </a:solidFill>
              </a:rPr>
              <a:t>Python Web</a:t>
            </a:r>
            <a:endParaRPr lang="en-US" altLang="zh-CN" sz="1400" b="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48025" y="3173083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zh-CN" altLang="en-US" sz="1400" b="0" dirty="0">
                <a:solidFill>
                  <a:schemeClr val="bg1"/>
                </a:solidFill>
              </a:rPr>
              <a:t>微课</a:t>
            </a:r>
            <a:endParaRPr lang="zh-CN" altLang="en-US" sz="1400" b="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62319" y="3173083"/>
            <a:ext cx="746760" cy="3067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altLang="zh-CN" sz="1400" b="0" dirty="0">
                <a:solidFill>
                  <a:schemeClr val="bg1"/>
                </a:solidFill>
              </a:rPr>
              <a:t>Django</a:t>
            </a:r>
            <a:endParaRPr lang="en-US" altLang="zh-CN" sz="1400" b="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0725" y="2728872"/>
            <a:ext cx="4437938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rPr>
              <a:t>TSINGHUA UNIVERSITY PRESS </a:t>
            </a:r>
            <a:endParaRPr kumimoji="0" lang="en-US" altLang="zh-CN" sz="140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占位符 38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7" name="矩形: 圆角 6"/>
          <p:cNvSpPr/>
          <p:nvPr/>
        </p:nvSpPr>
        <p:spPr>
          <a:xfrm rot="2700000">
            <a:off x="1284923" y="1254233"/>
            <a:ext cx="1668167" cy="1668167"/>
          </a:xfrm>
          <a:prstGeom prst="round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 rot="2700000">
            <a:off x="4687212" y="-1348712"/>
            <a:ext cx="2717656" cy="2717656"/>
          </a:xfrm>
          <a:custGeom>
            <a:avLst/>
            <a:gdLst>
              <a:gd name="connsiteX0" fmla="*/ 0 w 2717656"/>
              <a:gd name="connsiteY0" fmla="*/ 2703351 h 2717656"/>
              <a:gd name="connsiteX1" fmla="*/ 2703351 w 2717656"/>
              <a:gd name="connsiteY1" fmla="*/ 0 h 2717656"/>
              <a:gd name="connsiteX2" fmla="*/ 2717656 w 2717656"/>
              <a:gd name="connsiteY2" fmla="*/ 70857 h 2717656"/>
              <a:gd name="connsiteX3" fmla="*/ 2717656 w 2717656"/>
              <a:gd name="connsiteY3" fmla="*/ 2511563 h 2717656"/>
              <a:gd name="connsiteX4" fmla="*/ 2511563 w 2717656"/>
              <a:gd name="connsiteY4" fmla="*/ 2717656 h 2717656"/>
              <a:gd name="connsiteX5" fmla="*/ 70857 w 2717656"/>
              <a:gd name="connsiteY5" fmla="*/ 2717656 h 271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656" h="2717656">
                <a:moveTo>
                  <a:pt x="0" y="2703351"/>
                </a:moveTo>
                <a:lnTo>
                  <a:pt x="2703351" y="0"/>
                </a:lnTo>
                <a:lnTo>
                  <a:pt x="2717656" y="70857"/>
                </a:lnTo>
                <a:lnTo>
                  <a:pt x="2717656" y="2511563"/>
                </a:lnTo>
                <a:cubicBezTo>
                  <a:pt x="2717656" y="2625385"/>
                  <a:pt x="2625385" y="2717656"/>
                  <a:pt x="2511563" y="2717656"/>
                </a:cubicBezTo>
                <a:lnTo>
                  <a:pt x="70857" y="271765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5262451" y="34290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内容安排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683001" y="3080147"/>
            <a:ext cx="3775358" cy="368300"/>
            <a:chOff x="6918586" y="2452132"/>
            <a:chExt cx="3775358" cy="368300"/>
          </a:xfrm>
        </p:grpSpPr>
        <p:sp>
          <p:nvSpPr>
            <p:cNvPr id="29" name="文本框 28"/>
            <p:cNvSpPr txBox="1"/>
            <p:nvPr/>
          </p:nvSpPr>
          <p:spPr>
            <a:xfrm>
              <a:off x="7717064" y="2452132"/>
              <a:ext cx="29768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fontAlgn="base">
                <a:lnSpc>
                  <a:spcPct val="90000"/>
                </a:lnSpc>
              </a:pPr>
              <a:r>
                <a:rPr lang="zh-CN" altLang="zh-CN" sz="2000" b="1" dirty="0">
                  <a:solidFill>
                    <a:schemeClr val="accent1"/>
                  </a:solidFill>
                </a:rPr>
                <a:t>基于富文本的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“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新闻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”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模型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18586" y="2452132"/>
              <a:ext cx="535305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base">
                <a:lnSpc>
                  <a:spcPct val="90000"/>
                </a:lnSpc>
              </a:pPr>
              <a:r>
                <a:rPr lang="en-US" altLang="zh-CN" sz="2000" dirty="0">
                  <a:solidFill>
                    <a:schemeClr val="accent1"/>
                  </a:solidFill>
                </a:rPr>
                <a:t>01.</a:t>
              </a:r>
              <a:endParaRPr lang="en-US" altLang="zh-CN" sz="2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65221" y="3588564"/>
            <a:ext cx="4791358" cy="368300"/>
            <a:chOff x="6918586" y="3267889"/>
            <a:chExt cx="4791358" cy="368300"/>
          </a:xfrm>
        </p:grpSpPr>
        <p:sp>
          <p:nvSpPr>
            <p:cNvPr id="30" name="文本框 29"/>
            <p:cNvSpPr txBox="1"/>
            <p:nvPr/>
          </p:nvSpPr>
          <p:spPr>
            <a:xfrm>
              <a:off x="7717064" y="3267889"/>
              <a:ext cx="39928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fontAlgn="base">
                <a:lnSpc>
                  <a:spcPct val="9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</a:rPr>
                <a:t>开发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“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新闻列表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”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和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“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新闻详情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”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页面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918586" y="3267889"/>
              <a:ext cx="535305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base">
                <a:lnSpc>
                  <a:spcPct val="90000"/>
                </a:lnSpc>
              </a:pPr>
              <a:r>
                <a:rPr lang="en-US" altLang="zh-CN" sz="2000" dirty="0">
                  <a:solidFill>
                    <a:schemeClr val="accent1"/>
                  </a:solidFill>
                </a:rPr>
                <a:t>02.</a:t>
              </a:r>
              <a:endParaRPr lang="en-US" altLang="zh-CN" sz="2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65221" y="4110951"/>
            <a:ext cx="1997358" cy="368300"/>
            <a:chOff x="6918586" y="4083646"/>
            <a:chExt cx="1997358" cy="368300"/>
          </a:xfrm>
        </p:grpSpPr>
        <p:sp>
          <p:nvSpPr>
            <p:cNvPr id="31" name="文本框 30"/>
            <p:cNvSpPr txBox="1"/>
            <p:nvPr/>
          </p:nvSpPr>
          <p:spPr>
            <a:xfrm>
              <a:off x="7717064" y="4083646"/>
              <a:ext cx="11988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fontAlgn="base">
                <a:lnSpc>
                  <a:spcPct val="9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</a:rPr>
                <a:t>新闻搜索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18586" y="4083646"/>
              <a:ext cx="535305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base">
                <a:lnSpc>
                  <a:spcPct val="90000"/>
                </a:lnSpc>
              </a:pPr>
              <a:r>
                <a:rPr lang="en-US" altLang="zh-CN" sz="2000" dirty="0">
                  <a:solidFill>
                    <a:schemeClr val="accent1"/>
                  </a:solidFill>
                </a:rPr>
                <a:t>03.</a:t>
              </a:r>
              <a:endParaRPr lang="en-US" altLang="zh-CN" sz="2000" dirty="0"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 rot="2700000">
            <a:off x="-803840" y="-755763"/>
            <a:ext cx="5428563" cy="5833960"/>
          </a:xfrm>
          <a:custGeom>
            <a:avLst/>
            <a:gdLst>
              <a:gd name="connsiteX0" fmla="*/ 0 w 5428563"/>
              <a:gd name="connsiteY0" fmla="*/ 2574839 h 5504327"/>
              <a:gd name="connsiteX1" fmla="*/ 2574839 w 5428563"/>
              <a:gd name="connsiteY1" fmla="*/ 0 h 5504327"/>
              <a:gd name="connsiteX2" fmla="*/ 4511157 w 5428563"/>
              <a:gd name="connsiteY2" fmla="*/ 0 h 5504327"/>
              <a:gd name="connsiteX3" fmla="*/ 5428563 w 5428563"/>
              <a:gd name="connsiteY3" fmla="*/ 917406 h 5504327"/>
              <a:gd name="connsiteX4" fmla="*/ 5428563 w 5428563"/>
              <a:gd name="connsiteY4" fmla="*/ 4586921 h 5504327"/>
              <a:gd name="connsiteX5" fmla="*/ 4511157 w 5428563"/>
              <a:gd name="connsiteY5" fmla="*/ 5504327 h 5504327"/>
              <a:gd name="connsiteX6" fmla="*/ 2929489 w 5428563"/>
              <a:gd name="connsiteY6" fmla="*/ 5504327 h 550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8563" h="5504327">
                <a:moveTo>
                  <a:pt x="0" y="2574839"/>
                </a:moveTo>
                <a:lnTo>
                  <a:pt x="2574839" y="0"/>
                </a:lnTo>
                <a:lnTo>
                  <a:pt x="4511157" y="0"/>
                </a:lnTo>
                <a:cubicBezTo>
                  <a:pt x="5017826" y="0"/>
                  <a:pt x="5428563" y="410737"/>
                  <a:pt x="5428563" y="917406"/>
                </a:cubicBezTo>
                <a:lnTo>
                  <a:pt x="5428563" y="4586921"/>
                </a:lnTo>
                <a:cubicBezTo>
                  <a:pt x="5428563" y="5093590"/>
                  <a:pt x="5017826" y="5504327"/>
                  <a:pt x="4511157" y="5504327"/>
                </a:cubicBezTo>
                <a:lnTo>
                  <a:pt x="2929489" y="550432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981700" y="2419350"/>
            <a:ext cx="2813050" cy="8299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zh-CN" sz="4800" dirty="0">
                <a:solidFill>
                  <a:schemeClr val="accent1"/>
                </a:solidFill>
              </a:rPr>
              <a:t>PART  01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81700" y="3288447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基于富文本的</a:t>
            </a:r>
            <a:r>
              <a:rPr lang="en-US" altLang="zh-CN" sz="3200" b="1" dirty="0">
                <a:solidFill>
                  <a:schemeClr val="accent1"/>
                </a:solidFill>
              </a:rPr>
              <a:t>“</a:t>
            </a:r>
            <a:r>
              <a:rPr lang="zh-CN" altLang="en-US" sz="3200" b="1" dirty="0">
                <a:solidFill>
                  <a:schemeClr val="accent1"/>
                </a:solidFill>
              </a:rPr>
              <a:t>新闻</a:t>
            </a:r>
            <a:r>
              <a:rPr lang="en-US" altLang="zh-CN" sz="3200" b="1" dirty="0">
                <a:solidFill>
                  <a:schemeClr val="accent1"/>
                </a:solidFill>
              </a:rPr>
              <a:t>”</a:t>
            </a:r>
            <a:r>
              <a:rPr lang="zh-CN" altLang="en-US" sz="3200" b="1" dirty="0">
                <a:solidFill>
                  <a:schemeClr val="accent1"/>
                </a:solidFill>
              </a:rPr>
              <a:t>模型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cxnSp>
        <p:nvCxnSpPr>
          <p:cNvPr id="19" name="直接连接符 18"/>
          <p:cNvCxnSpPr/>
          <p:nvPr/>
        </p:nvCxnSpPr>
        <p:spPr>
          <a:xfrm>
            <a:off x="6096000" y="3235833"/>
            <a:ext cx="31350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403349" y="366923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富文本编辑器介绍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01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6004" y="1142365"/>
            <a:ext cx="10775950" cy="1078232"/>
            <a:chOff x="1088246" y="4213143"/>
            <a:chExt cx="5041512" cy="1078264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5219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富文本编辑器（Rich Text Editor, RTE)是一种可内嵌于浏览器、所见即所得的文本编辑器。富文本编辑器不同于普通的文本编辑器，富文本编辑器可以方便的内嵌于Web应用中以方便用户编辑文章或信息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富文本编辑器概念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56004" y="2567940"/>
            <a:ext cx="10775950" cy="1078232"/>
            <a:chOff x="1088246" y="4213143"/>
            <a:chExt cx="5041512" cy="1078264"/>
          </a:xfrm>
        </p:grpSpPr>
        <p:sp>
          <p:nvSpPr>
            <p:cNvPr id="3" name="矩形 2"/>
            <p:cNvSpPr/>
            <p:nvPr/>
          </p:nvSpPr>
          <p:spPr>
            <a:xfrm>
              <a:off x="1088246" y="4769421"/>
              <a:ext cx="5041512" cy="5219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Ueditor是由百度Web前端研发部开发的所见即所得富文本编辑器，具有轻量、可定制、注重用户体验等特点，基于开源MIT协议，允许自由使用和修改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Ueditor编辑器概述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110" y="3816985"/>
            <a:ext cx="7124065" cy="3041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403349" y="366923"/>
            <a:ext cx="50145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algn="l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富文本DjangoUeditor安装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01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6004" y="1142365"/>
            <a:ext cx="10775950" cy="862966"/>
            <a:chOff x="1088246" y="4213143"/>
            <a:chExt cx="5041512" cy="862992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3067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https://github.com/twz915/DjangoUeditor3/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下载网址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84579" y="2510790"/>
            <a:ext cx="10775950" cy="862966"/>
            <a:chOff x="1088246" y="4213143"/>
            <a:chExt cx="5041512" cy="862992"/>
          </a:xfrm>
        </p:grpSpPr>
        <p:sp>
          <p:nvSpPr>
            <p:cNvPr id="3" name="矩形 2"/>
            <p:cNvSpPr/>
            <p:nvPr/>
          </p:nvSpPr>
          <p:spPr>
            <a:xfrm>
              <a:off x="1088246" y="4769421"/>
              <a:ext cx="5041512" cy="3067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python setup.py install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安装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03629" y="4019550"/>
            <a:ext cx="10775950" cy="1509397"/>
            <a:chOff x="1088246" y="4213143"/>
            <a:chExt cx="5041512" cy="1509442"/>
          </a:xfrm>
        </p:grpSpPr>
        <p:sp>
          <p:nvSpPr>
            <p:cNvPr id="10" name="矩形 9"/>
            <p:cNvSpPr/>
            <p:nvPr/>
          </p:nvSpPr>
          <p:spPr>
            <a:xfrm>
              <a:off x="1088246" y="4769421"/>
              <a:ext cx="5041512" cy="9531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INSTALLED_APPS = [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...其它应用...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'DjangoUeditor', # 添加富文本应用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]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添加应用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03629" y="5795645"/>
            <a:ext cx="10775950" cy="862966"/>
            <a:chOff x="1088246" y="4213143"/>
            <a:chExt cx="5041512" cy="862992"/>
          </a:xfrm>
        </p:grpSpPr>
        <p:sp>
          <p:nvSpPr>
            <p:cNvPr id="13" name="矩形 12"/>
            <p:cNvSpPr/>
            <p:nvPr/>
          </p:nvSpPr>
          <p:spPr>
            <a:xfrm>
              <a:off x="1088246" y="4769421"/>
              <a:ext cx="5041512" cy="3067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path('ueditor/',include('DjangoUeditor.urls' )),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修改路由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403349" y="366923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algn="l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创建富文本</a:t>
            </a:r>
            <a:r>
              <a:rPr kumimoji="0" lang="en-US" altLang="zh-CN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“</a:t>
            </a: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新闻</a:t>
            </a:r>
            <a:r>
              <a:rPr kumimoji="0" lang="en-US" altLang="zh-CN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”</a:t>
            </a: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模型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01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17955" y="1390015"/>
            <a:ext cx="10245090" cy="3017521"/>
            <a:chOff x="1088246" y="4213143"/>
            <a:chExt cx="5041512" cy="3017615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246133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description = UEditorField(u'内容',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   default='',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   width=1000,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   height=300,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   imagePath='news/images/',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   filePath='news/files/')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400" b="1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含义</a:t>
              </a:r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：u'内容'用来定义该字段在后台管理系统中的别名。width=1000和height=300表示后台管理系统中该字段最后的编辑界面宽度为1000像素，长度为300像素。imagePath和filePath分别用来指明用户上传的图像和文件最终的存储目录。这里注意，imagePath和filePath参数的使用需要依赖项目配置文件settings.py中MEDIA_URL和MEDIA_ROOT的配置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富文本字段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403349" y="366923"/>
            <a:ext cx="46532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algn="l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后台管理系统使用富文本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01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17955" y="1390015"/>
            <a:ext cx="10245090" cy="1509396"/>
            <a:chOff x="1088246" y="4213143"/>
            <a:chExt cx="5041512" cy="1509443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9531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class MyNewAdmin(admin.ModelAdmin):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style_fields={'description':'ueditor'}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4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admin.site.register(MyNew, MyNewAdmin)</a:t>
              </a:r>
              <a:endParaRPr lang="zh-CN" altLang="en-US" sz="14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模型管理器定制后台管理系统富文本展现形式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 rot="2700000">
            <a:off x="-803840" y="-755763"/>
            <a:ext cx="5428563" cy="5833960"/>
          </a:xfrm>
          <a:custGeom>
            <a:avLst/>
            <a:gdLst>
              <a:gd name="connsiteX0" fmla="*/ 0 w 5428563"/>
              <a:gd name="connsiteY0" fmla="*/ 2574839 h 5504327"/>
              <a:gd name="connsiteX1" fmla="*/ 2574839 w 5428563"/>
              <a:gd name="connsiteY1" fmla="*/ 0 h 5504327"/>
              <a:gd name="connsiteX2" fmla="*/ 4511157 w 5428563"/>
              <a:gd name="connsiteY2" fmla="*/ 0 h 5504327"/>
              <a:gd name="connsiteX3" fmla="*/ 5428563 w 5428563"/>
              <a:gd name="connsiteY3" fmla="*/ 917406 h 5504327"/>
              <a:gd name="connsiteX4" fmla="*/ 5428563 w 5428563"/>
              <a:gd name="connsiteY4" fmla="*/ 4586921 h 5504327"/>
              <a:gd name="connsiteX5" fmla="*/ 4511157 w 5428563"/>
              <a:gd name="connsiteY5" fmla="*/ 5504327 h 5504327"/>
              <a:gd name="connsiteX6" fmla="*/ 2929489 w 5428563"/>
              <a:gd name="connsiteY6" fmla="*/ 5504327 h 550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8563" h="5504327">
                <a:moveTo>
                  <a:pt x="0" y="2574839"/>
                </a:moveTo>
                <a:lnTo>
                  <a:pt x="2574839" y="0"/>
                </a:lnTo>
                <a:lnTo>
                  <a:pt x="4511157" y="0"/>
                </a:lnTo>
                <a:cubicBezTo>
                  <a:pt x="5017826" y="0"/>
                  <a:pt x="5428563" y="410737"/>
                  <a:pt x="5428563" y="917406"/>
                </a:cubicBezTo>
                <a:lnTo>
                  <a:pt x="5428563" y="4586921"/>
                </a:lnTo>
                <a:cubicBezTo>
                  <a:pt x="5428563" y="5093590"/>
                  <a:pt x="5017826" y="5504327"/>
                  <a:pt x="4511157" y="5504327"/>
                </a:cubicBezTo>
                <a:lnTo>
                  <a:pt x="2929489" y="550432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81700" y="2419350"/>
            <a:ext cx="2843214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PART  02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64405" y="3917732"/>
            <a:ext cx="70916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开发“新闻列表”和“新闻详情”页面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cxnSp>
        <p:nvCxnSpPr>
          <p:cNvPr id="14" name="直接连接符 13"/>
          <p:cNvCxnSpPr/>
          <p:nvPr/>
        </p:nvCxnSpPr>
        <p:spPr>
          <a:xfrm>
            <a:off x="6096000" y="3235833"/>
            <a:ext cx="31350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83664" y="338348"/>
            <a:ext cx="54660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开发新闻列表和新闻详情页面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17955" y="1390015"/>
            <a:ext cx="10245090" cy="2309496"/>
            <a:chOff x="1088246" y="4213143"/>
            <a:chExt cx="5041512" cy="2309568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17532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(1)用户单击“企业要闻”、“行业新闻”、“通知公告”任一子页面产生请求，通过浏览器将请求发送至服务器；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(2)服务器采用统一的路由进行映射，匹配指定的视图函数进行处理；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(3)视图函数根据请求附带的参数来确定请求的子页面类型，通过ORM操作来过滤、查询数据并返回页面；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en-US" alt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(4)</a:t>
              </a:r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前端收到返回的页面内容进行输出，其中富文本内容按照编辑时的样式进行渲染</a:t>
              </a:r>
              <a:r>
                <a:rPr lang="en-US" alt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;</a:t>
              </a:r>
              <a:endParaRPr lang="en-US" altLang="zh-CN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参考第</a:t>
              </a: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6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章</a:t>
              </a: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“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产品中心</a:t>
              </a: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”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模块实现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2C3F50"/>
      </a:accent6>
      <a:hlink>
        <a:srgbClr val="2980B9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2981</Words>
  <Application>WPS 演示</Application>
  <PresentationFormat>宽屏</PresentationFormat>
  <Paragraphs>191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时尚中黑简体</vt:lpstr>
      <vt:lpstr>黑体</vt:lpstr>
      <vt:lpstr>等线</vt:lpstr>
      <vt:lpstr>Arial</vt:lpstr>
      <vt:lpstr>微软雅黑</vt:lpstr>
      <vt:lpstr>Courier New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</dc:title>
  <dc:creator>第一PPT</dc:creator>
  <cp:keywords>www.1ppt.com</cp:keywords>
  <dc:description>www.1ppt.com</dc:description>
  <cp:lastModifiedBy>张先生</cp:lastModifiedBy>
  <cp:revision>443</cp:revision>
  <dcterms:created xsi:type="dcterms:W3CDTF">2017-05-13T03:05:00Z</dcterms:created>
  <dcterms:modified xsi:type="dcterms:W3CDTF">2022-03-14T05:44:13Z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45FE073B2C5F4041B87BA31A5FDCA6D3</vt:lpwstr>
  </property>
</Properties>
</file>